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_rels/item3.xml.rels" ContentType="application/vnd.openxmlformats-package.relationships+xml"/>
  <Override PartName="/customXml/itemProps3.xml" ContentType="application/vnd.openxmlformats-officedocument.customXmlProperties+xml"/>
  <Override PartName="/customXml/item3.xml" ContentType="application/xml"/>
  <Override PartName="/customXml/itemProps2.xml" ContentType="application/vnd.openxmlformats-officedocument.customXmlProperties+xml"/>
  <Override PartName="/customXml/item1.xml" ContentType="application/xml"/>
  <Override PartName="/customXml/item2.xml" ContentType="application/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_rels/slideMaster7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4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presProps.xml" ContentType="application/vnd.openxmlformats-officedocument.presentationml.presProps+xml"/>
  <Override PartName="/ppt/media/image16.png" ContentType="image/png"/>
  <Override PartName="/ppt/media/image15.png" ContentType="image/png"/>
  <Override PartName="/ppt/media/image9.png" ContentType="image/png"/>
  <Override PartName="/ppt/media/image14.png" ContentType="image/png"/>
  <Override PartName="/ppt/media/image8.png" ContentType="image/png"/>
  <Override PartName="/ppt/media/image17.png" ContentType="image/png"/>
  <Override PartName="/ppt/media/image18.png" ContentType="image/png"/>
  <Override PartName="/ppt/media/image6.png" ContentType="image/png"/>
  <Override PartName="/ppt/media/image1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7.png" ContentType="image/png"/>
  <Override PartName="/ppt/media/image13.png" ContentType="image/png"/>
  <Override PartName="/ppt/media/image5.png" ContentType="image/png"/>
  <Override PartName="/ppt/media/image11.png" ContentType="image/png"/>
  <Override PartName="/ppt/media/image4.png" ContentType="image/png"/>
  <Override PartName="/ppt/media/image10.png" ContentType="image/png"/>
  <Override PartName="/ppt/media/image3.png" ContentType="image/png"/>
  <Override PartName="/ppt/media/image1.png" ContentType="image/png"/>
  <Override PartName="/ppt/media/image2.png" ContentType="image/png"/>
  <Override PartName="/ppt/presentation.xml" ContentType="application/vnd.openxmlformats-officedocument.presentationml.presentation.main+xml"/>
  <Override PartName="/ppt/theme/theme6.xml" ContentType="application/vnd.openxmlformats-officedocument.theme+xml"/>
  <Override PartName="/ppt/theme/theme14.xml" ContentType="application/vnd.openxmlformats-officedocument.theme+xml"/>
  <Override PartName="/ppt/theme/theme5.xml" ContentType="application/vnd.openxmlformats-officedocument.theme+xml"/>
  <Override PartName="/ppt/theme/theme13.xml" ContentType="application/vnd.openxmlformats-officedocument.theme+xml"/>
  <Override PartName="/ppt/theme/theme4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1.xml" ContentType="application/vnd.openxmlformats-officedocument.theme+xml"/>
  <Override PartName="/ppt/theme/theme1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15.xml" ContentType="application/vnd.openxmlformats-officedocument.theme+xml"/>
  <Override PartName="/ppt/theme/theme7.xml" ContentType="application/vnd.openxmlformats-officedocument.them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1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7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docMetadata/LabelInfo.xml" ContentType="application/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microsoft.com/office/2020/02/relationships/classificationlabels" Target="docMetadata/LabelInfo.xml"/><Relationship Id="rId8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</p:sldMasterIdLst>
  <p:notesMasterIdLst>
    <p:notesMasterId r:id="rId16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dt" idx="9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ftr" idx="10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sldNum" idx="11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684C082D-9AC5-464A-8164-3A0F26D9AA28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02A706F-26AD-4F97-89CA-7999FB0226BD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9D1024D-03C8-419B-985B-BB34A03642C6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53066A0-1610-40FE-8BA5-72D9109A663A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F3A7BA9-3BB8-4355-B970-E54BA0CCC054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B9AE927-33FB-40B0-AA6F-AE72CDC55BD2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2975666-5613-46B6-842A-4CF6A2EA250D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29DF8F5-D7F6-4668-9567-BAC437D9404A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BEBEC9A-A889-4694-91B6-22285DFB8500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6312C9F-8FBE-42FD-875C-79428812C9C4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6A9D9A6-868C-4AB2-A889-73EEB4F63D38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B9F645D-FC56-4F69-BD7B-AB5BAB4E708D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55070EE-460F-4C44-AC54-83BB17E00818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и содержимое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3E7F115-85EB-4B54-AA76-841D58276A82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аблиц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1829FA7-9312-4D21-A336-9F3BBB9DCB5A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Два элемента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3F1C0D89-20E8-4AEA-B39C-68D0AFD8C08A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одержимое заголовка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9643CF24-4C10-46EC-A46A-9C9108A96389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и два элемента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405435D-1525-48BE-B9EC-00284AF0EAF2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и два элемент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4C2D3A5-EF50-4BC6-A4E9-82AAA38C3C33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и содержимое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186DBD7-3F7E-49F0-8543-D87048ABA766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крыт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D96E264-6A44-4805-ADB7-AE8A000E8619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Повестка дн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0" name="Прямая соединительная линия 7"/>
          <p:cNvCxnSpPr/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1" name="Полилиния: Фигура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43360" y="1841760"/>
            <a:ext cx="4748040" cy="5015520"/>
          </a:xfrm>
          <a:custGeom>
            <a:avLst/>
            <a:gdLst>
              <a:gd name="textAreaLeft" fmla="*/ 0 w 4748040"/>
              <a:gd name="textAreaRight" fmla="*/ 4748760 w 4748040"/>
              <a:gd name="textAreaTop" fmla="*/ 0 h 5015520"/>
              <a:gd name="textAreaBottom" fmla="*/ 5016240 h 5015520"/>
            </a:gdLst>
            <a:ahLst/>
            <a:rect l="textAreaLeft" t="textAreaTop" r="textAreaRight" b="textAreaBottom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Gill Sans Nova Light"/>
            </a:endParaRPr>
          </a:p>
        </p:txBody>
      </p:sp>
      <p:sp>
        <p:nvSpPr>
          <p:cNvPr id="2" name="Полилиния: Фигура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994080" y="2334240"/>
            <a:ext cx="2224800" cy="7006680"/>
          </a:xfrm>
          <a:custGeom>
            <a:avLst/>
            <a:gdLst>
              <a:gd name="textAreaLeft" fmla="*/ 0 w 2224800"/>
              <a:gd name="textAreaRight" fmla="*/ 2225520 w 2224800"/>
              <a:gd name="textAreaTop" fmla="*/ 0 h 7006680"/>
              <a:gd name="textAreaBottom" fmla="*/ 7007400 h 7006680"/>
            </a:gdLst>
            <a:ahLst/>
            <a:rect l="textAreaLeft" t="textAreaTop" r="textAreaRight" b="textAreaBottom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>
            <a:solidFill>
              <a:srgbClr val="fef3e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3" name="Полилиния: Фигура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879880" cy="6074280"/>
          </a:xfrm>
          <a:custGeom>
            <a:avLst/>
            <a:gdLst>
              <a:gd name="textAreaLeft" fmla="*/ 0 w 5879880"/>
              <a:gd name="textAreaRight" fmla="*/ 5880600 w 5879880"/>
              <a:gd name="textAreaTop" fmla="*/ 0 h 6074280"/>
              <a:gd name="textAreaBottom" fmla="*/ 6075000 h 6074280"/>
            </a:gdLst>
            <a:ahLst/>
            <a:rect l="textAreaLeft" t="textAreaTop" r="textAreaRight" b="textAreaBottom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4" name="Полилиния: Фигура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136840" cy="3722760"/>
          </a:xfrm>
          <a:custGeom>
            <a:avLst/>
            <a:gdLst>
              <a:gd name="textAreaLeft" fmla="*/ 0 w 5136840"/>
              <a:gd name="textAreaRight" fmla="*/ 5137560 w 5136840"/>
              <a:gd name="textAreaTop" fmla="*/ 0 h 3722760"/>
              <a:gd name="textAreaBottom" fmla="*/ 3723480 h 3722760"/>
            </a:gdLst>
            <a:ahLst/>
            <a:rect l="textAreaLeft" t="textAreaTop" r="textAreaRight" b="textAreaBottom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7"/>
          <p:cNvCxnSpPr/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grpSp>
        <p:nvGrpSpPr>
          <p:cNvPr id="58" name="Группа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70480" y="5209560"/>
            <a:ext cx="3220200" cy="1681920"/>
            <a:chOff x="8970480" y="5209560"/>
            <a:chExt cx="3220200" cy="1681920"/>
          </a:xfrm>
        </p:grpSpPr>
        <p:sp>
          <p:nvSpPr>
            <p:cNvPr id="59" name="Полилиния: Фигура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8970120" y="6142320"/>
              <a:ext cx="1845720" cy="749160"/>
            </a:xfrm>
            <a:custGeom>
              <a:avLst/>
              <a:gdLst>
                <a:gd name="textAreaLeft" fmla="*/ 360 w 1845720"/>
                <a:gd name="textAreaRight" fmla="*/ 1846800 w 1845720"/>
                <a:gd name="textAreaTop" fmla="*/ 0 h 749160"/>
                <a:gd name="textAreaBottom" fmla="*/ 749880 h 749160"/>
              </a:gdLst>
              <a:ahLst/>
              <a:rect l="textAreaLeft" t="textAreaTop" r="textAreaRight" b="textAreaBottom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>
              <a:solidFill>
                <a:srgbClr val="fef3ed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Gill Sans Nova Light"/>
              </a:endParaRPr>
            </a:p>
          </p:txBody>
        </p:sp>
        <p:sp>
          <p:nvSpPr>
            <p:cNvPr id="60" name="Полилиния: Фигура 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10315080" y="5209560"/>
              <a:ext cx="1875600" cy="1675800"/>
            </a:xfrm>
            <a:custGeom>
              <a:avLst/>
              <a:gdLst>
                <a:gd name="textAreaLeft" fmla="*/ -360 w 1875600"/>
                <a:gd name="textAreaRight" fmla="*/ 1875960 w 1875600"/>
                <a:gd name="textAreaTop" fmla="*/ 0 h 1675800"/>
                <a:gd name="textAreaBottom" fmla="*/ 1676520 h 1675800"/>
              </a:gdLst>
              <a:ahLst/>
              <a:rect l="textAreaLeft" t="textAreaTop" r="textAreaRight" b="textAreaBottom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>
              <a:solidFill>
                <a:srgbClr val="fef3ed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Gill Sans Nova Light"/>
              </a:endParaRPr>
            </a:p>
          </p:txBody>
        </p:sp>
      </p:grpSp>
      <p:sp>
        <p:nvSpPr>
          <p:cNvPr id="61" name="Полилиния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720" y="5011200"/>
            <a:ext cx="3307320" cy="1875240"/>
          </a:xfrm>
          <a:custGeom>
            <a:avLst/>
            <a:gdLst>
              <a:gd name="textAreaLeft" fmla="*/ 0 w 3307320"/>
              <a:gd name="textAreaRight" fmla="*/ 3308040 w 3307320"/>
              <a:gd name="textAreaTop" fmla="*/ 0 h 1875240"/>
              <a:gd name="textAreaBottom" fmla="*/ 1875960 h 1875240"/>
            </a:gdLst>
            <a:ahLst/>
            <a:rect l="textAreaLeft" t="textAreaTop" r="textAreaRight" b="textAreaBottom"/>
            <a:pathLst>
              <a:path w="3307890" h="1876021">
                <a:moveTo>
                  <a:pt x="3307890" y="1876021"/>
                </a:moveTo>
                <a:lnTo>
                  <a:pt x="3062737" y="1792455"/>
                </a:lnTo>
                <a:cubicBezTo>
                  <a:pt x="1499256" y="1257872"/>
                  <a:pt x="548396" y="895598"/>
                  <a:pt x="56315" y="110172"/>
                </a:cubicBezTo>
                <a:lnTo>
                  <a:pt x="0" y="0"/>
                </a:lnTo>
                <a:lnTo>
                  <a:pt x="3307890" y="0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762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62" name="Полилиния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394920" y="4650840"/>
            <a:ext cx="1859040" cy="2207160"/>
          </a:xfrm>
          <a:custGeom>
            <a:avLst/>
            <a:gdLst>
              <a:gd name="textAreaLeft" fmla="*/ 0 w 1859040"/>
              <a:gd name="textAreaRight" fmla="*/ 1859760 w 1859040"/>
              <a:gd name="textAreaTop" fmla="*/ 0 h 2207160"/>
              <a:gd name="textAreaBottom" fmla="*/ 2207880 h 2207160"/>
            </a:gdLst>
            <a:ahLst/>
            <a:rect l="textAreaLeft" t="textAreaTop" r="textAreaRight" b="textAreaBottom"/>
            <a:pathLst>
              <a:path w="1859768" h="2207713">
                <a:moveTo>
                  <a:pt x="0" y="118614"/>
                </a:moveTo>
                <a:lnTo>
                  <a:pt x="0" y="29419"/>
                </a:lnTo>
                <a:lnTo>
                  <a:pt x="16244" y="0"/>
                </a:lnTo>
                <a:lnTo>
                  <a:pt x="68915" y="0"/>
                </a:lnTo>
                <a:close/>
                <a:moveTo>
                  <a:pt x="1715656" y="494800"/>
                </a:moveTo>
                <a:cubicBezTo>
                  <a:pt x="1704862" y="495265"/>
                  <a:pt x="1693511" y="492713"/>
                  <a:pt x="1683714" y="491216"/>
                </a:cubicBezTo>
                <a:cubicBezTo>
                  <a:pt x="1567792" y="473756"/>
                  <a:pt x="1449925" y="461958"/>
                  <a:pt x="1337678" y="431097"/>
                </a:cubicBezTo>
                <a:cubicBezTo>
                  <a:pt x="1134061" y="375091"/>
                  <a:pt x="1009028" y="231185"/>
                  <a:pt x="950852" y="31845"/>
                </a:cubicBezTo>
                <a:lnTo>
                  <a:pt x="938957" y="0"/>
                </a:lnTo>
                <a:lnTo>
                  <a:pt x="1152830" y="0"/>
                </a:lnTo>
                <a:lnTo>
                  <a:pt x="1267279" y="105940"/>
                </a:lnTo>
                <a:cubicBezTo>
                  <a:pt x="1308707" y="144308"/>
                  <a:pt x="1349638" y="182194"/>
                  <a:pt x="1390620" y="219990"/>
                </a:cubicBezTo>
                <a:cubicBezTo>
                  <a:pt x="1386245" y="225654"/>
                  <a:pt x="1381298" y="231460"/>
                  <a:pt x="1376706" y="237482"/>
                </a:cubicBezTo>
                <a:cubicBezTo>
                  <a:pt x="1304559" y="222422"/>
                  <a:pt x="1267575" y="152885"/>
                  <a:pt x="1213653" y="110730"/>
                </a:cubicBezTo>
                <a:cubicBezTo>
                  <a:pt x="1155161" y="64853"/>
                  <a:pt x="1098884" y="19331"/>
                  <a:pt x="1013214" y="4927"/>
                </a:cubicBezTo>
                <a:cubicBezTo>
                  <a:pt x="1047417" y="278154"/>
                  <a:pt x="1317065" y="436272"/>
                  <a:pt x="1634702" y="427133"/>
                </a:cubicBezTo>
                <a:cubicBezTo>
                  <a:pt x="1577765" y="199027"/>
                  <a:pt x="1448459" y="58590"/>
                  <a:pt x="1297389" y="8655"/>
                </a:cubicBezTo>
                <a:lnTo>
                  <a:pt x="1259059" y="0"/>
                </a:lnTo>
                <a:lnTo>
                  <a:pt x="1410415" y="0"/>
                </a:lnTo>
                <a:lnTo>
                  <a:pt x="1499716" y="66646"/>
                </a:lnTo>
                <a:cubicBezTo>
                  <a:pt x="1554948" y="119466"/>
                  <a:pt x="1598789" y="185076"/>
                  <a:pt x="1637128" y="256403"/>
                </a:cubicBezTo>
                <a:cubicBezTo>
                  <a:pt x="1675184" y="326584"/>
                  <a:pt x="1755798" y="433557"/>
                  <a:pt x="1744255" y="480278"/>
                </a:cubicBezTo>
                <a:cubicBezTo>
                  <a:pt x="1736686" y="490852"/>
                  <a:pt x="1726450" y="494335"/>
                  <a:pt x="1715656" y="494800"/>
                </a:cubicBezTo>
                <a:close/>
                <a:moveTo>
                  <a:pt x="118121" y="857786"/>
                </a:moveTo>
                <a:cubicBezTo>
                  <a:pt x="321011" y="780677"/>
                  <a:pt x="535523" y="340321"/>
                  <a:pt x="433985" y="43220"/>
                </a:cubicBezTo>
                <a:cubicBezTo>
                  <a:pt x="410330" y="101200"/>
                  <a:pt x="389994" y="145563"/>
                  <a:pt x="374233" y="191214"/>
                </a:cubicBezTo>
                <a:cubicBezTo>
                  <a:pt x="357538" y="239229"/>
                  <a:pt x="345560" y="289103"/>
                  <a:pt x="330862" y="340269"/>
                </a:cubicBezTo>
                <a:cubicBezTo>
                  <a:pt x="314214" y="330754"/>
                  <a:pt x="303849" y="326966"/>
                  <a:pt x="304211" y="324744"/>
                </a:cubicBezTo>
                <a:cubicBezTo>
                  <a:pt x="311428" y="259327"/>
                  <a:pt x="319790" y="193622"/>
                  <a:pt x="328152" y="127918"/>
                </a:cubicBezTo>
                <a:cubicBezTo>
                  <a:pt x="110186" y="438886"/>
                  <a:pt x="47314" y="643052"/>
                  <a:pt x="118121" y="857786"/>
                </a:cubicBezTo>
                <a:close/>
                <a:moveTo>
                  <a:pt x="74903" y="966935"/>
                </a:moveTo>
                <a:cubicBezTo>
                  <a:pt x="38034" y="945758"/>
                  <a:pt x="15827" y="648523"/>
                  <a:pt x="69491" y="504187"/>
                </a:cubicBezTo>
                <a:cubicBezTo>
                  <a:pt x="133206" y="333209"/>
                  <a:pt x="216093" y="172655"/>
                  <a:pt x="326258" y="28833"/>
                </a:cubicBezTo>
                <a:lnTo>
                  <a:pt x="351236" y="0"/>
                </a:lnTo>
                <a:lnTo>
                  <a:pt x="500166" y="0"/>
                </a:lnTo>
                <a:lnTo>
                  <a:pt x="501007" y="11785"/>
                </a:lnTo>
                <a:cubicBezTo>
                  <a:pt x="557150" y="329413"/>
                  <a:pt x="461159" y="602456"/>
                  <a:pt x="245786" y="835475"/>
                </a:cubicBezTo>
                <a:cubicBezTo>
                  <a:pt x="201837" y="882723"/>
                  <a:pt x="98490" y="976231"/>
                  <a:pt x="74903" y="966935"/>
                </a:cubicBezTo>
                <a:close/>
                <a:moveTo>
                  <a:pt x="1661942" y="1353812"/>
                </a:moveTo>
                <a:cubicBezTo>
                  <a:pt x="1689964" y="1352207"/>
                  <a:pt x="1719270" y="1348345"/>
                  <a:pt x="1749989" y="1342230"/>
                </a:cubicBezTo>
                <a:cubicBezTo>
                  <a:pt x="1656665" y="1097504"/>
                  <a:pt x="1497337" y="963250"/>
                  <a:pt x="1312677" y="968809"/>
                </a:cubicBezTo>
                <a:cubicBezTo>
                  <a:pt x="1286297" y="969603"/>
                  <a:pt x="1259399" y="973250"/>
                  <a:pt x="1232104" y="979836"/>
                </a:cubicBezTo>
                <a:cubicBezTo>
                  <a:pt x="1319351" y="1062014"/>
                  <a:pt x="1460184" y="1072004"/>
                  <a:pt x="1510925" y="1199562"/>
                </a:cubicBezTo>
                <a:cubicBezTo>
                  <a:pt x="1413953" y="1150563"/>
                  <a:pt x="1328893" y="1083357"/>
                  <a:pt x="1217072" y="1054216"/>
                </a:cubicBezTo>
                <a:cubicBezTo>
                  <a:pt x="1332495" y="1265699"/>
                  <a:pt x="1465786" y="1365048"/>
                  <a:pt x="1661942" y="1353812"/>
                </a:cubicBezTo>
                <a:close/>
                <a:moveTo>
                  <a:pt x="394807" y="1626455"/>
                </a:moveTo>
                <a:cubicBezTo>
                  <a:pt x="431036" y="1610664"/>
                  <a:pt x="450719" y="1605418"/>
                  <a:pt x="466693" y="1595017"/>
                </a:cubicBezTo>
                <a:cubicBezTo>
                  <a:pt x="617981" y="1496170"/>
                  <a:pt x="702592" y="1260677"/>
                  <a:pt x="650821" y="1077380"/>
                </a:cubicBezTo>
                <a:cubicBezTo>
                  <a:pt x="640663" y="1042498"/>
                  <a:pt x="641972" y="997433"/>
                  <a:pt x="591587" y="974474"/>
                </a:cubicBezTo>
                <a:cubicBezTo>
                  <a:pt x="578978" y="1018116"/>
                  <a:pt x="566810" y="1056169"/>
                  <a:pt x="557216" y="1094794"/>
                </a:cubicBezTo>
                <a:cubicBezTo>
                  <a:pt x="533192" y="1193037"/>
                  <a:pt x="511601" y="1291280"/>
                  <a:pt x="486148" y="1388665"/>
                </a:cubicBezTo>
                <a:cubicBezTo>
                  <a:pt x="481894" y="1404645"/>
                  <a:pt x="464055" y="1417340"/>
                  <a:pt x="452079" y="1431607"/>
                </a:cubicBezTo>
                <a:cubicBezTo>
                  <a:pt x="445076" y="1427887"/>
                  <a:pt x="437717" y="1423952"/>
                  <a:pt x="430714" y="1420233"/>
                </a:cubicBezTo>
                <a:cubicBezTo>
                  <a:pt x="451292" y="1327723"/>
                  <a:pt x="472444" y="1235070"/>
                  <a:pt x="493238" y="1142201"/>
                </a:cubicBezTo>
                <a:cubicBezTo>
                  <a:pt x="405949" y="1288283"/>
                  <a:pt x="340614" y="1438288"/>
                  <a:pt x="394807" y="1626455"/>
                </a:cubicBezTo>
                <a:close/>
                <a:moveTo>
                  <a:pt x="1315388" y="2115696"/>
                </a:moveTo>
                <a:cubicBezTo>
                  <a:pt x="1459383" y="1841253"/>
                  <a:pt x="1300831" y="1370388"/>
                  <a:pt x="1031118" y="1312715"/>
                </a:cubicBezTo>
                <a:cubicBezTo>
                  <a:pt x="1065996" y="1397084"/>
                  <a:pt x="1095810" y="1474508"/>
                  <a:pt x="1129348" y="1549780"/>
                </a:cubicBezTo>
                <a:cubicBezTo>
                  <a:pt x="1161888" y="1623476"/>
                  <a:pt x="1222856" y="1683035"/>
                  <a:pt x="1248211" y="1771927"/>
                </a:cubicBezTo>
                <a:cubicBezTo>
                  <a:pt x="1222391" y="1769583"/>
                  <a:pt x="1201710" y="1773253"/>
                  <a:pt x="1198290" y="1766808"/>
                </a:cubicBezTo>
                <a:cubicBezTo>
                  <a:pt x="1127371" y="1641272"/>
                  <a:pt x="1057886" y="1514158"/>
                  <a:pt x="990681" y="1391341"/>
                </a:cubicBezTo>
                <a:cubicBezTo>
                  <a:pt x="855540" y="1570131"/>
                  <a:pt x="974506" y="1949897"/>
                  <a:pt x="1315388" y="2115696"/>
                </a:cubicBezTo>
                <a:close/>
                <a:moveTo>
                  <a:pt x="1350109" y="2206800"/>
                </a:moveTo>
                <a:cubicBezTo>
                  <a:pt x="1227294" y="2132029"/>
                  <a:pt x="1103839" y="2055898"/>
                  <a:pt x="1016305" y="1939402"/>
                </a:cubicBezTo>
                <a:cubicBezTo>
                  <a:pt x="894527" y="1777942"/>
                  <a:pt x="844899" y="1595932"/>
                  <a:pt x="915052" y="1399068"/>
                </a:cubicBezTo>
                <a:cubicBezTo>
                  <a:pt x="975348" y="1229938"/>
                  <a:pt x="907264" y="1082692"/>
                  <a:pt x="854782" y="932137"/>
                </a:cubicBezTo>
                <a:cubicBezTo>
                  <a:pt x="846533" y="908644"/>
                  <a:pt x="804422" y="896999"/>
                  <a:pt x="770773" y="875318"/>
                </a:cubicBezTo>
                <a:cubicBezTo>
                  <a:pt x="787545" y="859543"/>
                  <a:pt x="802883" y="845346"/>
                  <a:pt x="825964" y="823117"/>
                </a:cubicBezTo>
                <a:cubicBezTo>
                  <a:pt x="812484" y="768678"/>
                  <a:pt x="797092" y="705284"/>
                  <a:pt x="778651" y="628353"/>
                </a:cubicBezTo>
                <a:cubicBezTo>
                  <a:pt x="718445" y="684857"/>
                  <a:pt x="704504" y="750136"/>
                  <a:pt x="674057" y="806473"/>
                </a:cubicBezTo>
                <a:cubicBezTo>
                  <a:pt x="639013" y="871268"/>
                  <a:pt x="653565" y="926351"/>
                  <a:pt x="678691" y="987300"/>
                </a:cubicBezTo>
                <a:cubicBezTo>
                  <a:pt x="768807" y="1203882"/>
                  <a:pt x="699453" y="1395372"/>
                  <a:pt x="573399" y="1572793"/>
                </a:cubicBezTo>
                <a:cubicBezTo>
                  <a:pt x="543911" y="1614586"/>
                  <a:pt x="491566" y="1640205"/>
                  <a:pt x="448294" y="1671763"/>
                </a:cubicBezTo>
                <a:cubicBezTo>
                  <a:pt x="404448" y="1703465"/>
                  <a:pt x="371872" y="1682427"/>
                  <a:pt x="347341" y="1644762"/>
                </a:cubicBezTo>
                <a:cubicBezTo>
                  <a:pt x="310117" y="1587763"/>
                  <a:pt x="311251" y="1523568"/>
                  <a:pt x="322256" y="1459939"/>
                </a:cubicBezTo>
                <a:cubicBezTo>
                  <a:pt x="349914" y="1299003"/>
                  <a:pt x="405306" y="1149365"/>
                  <a:pt x="495295" y="1011735"/>
                </a:cubicBezTo>
                <a:cubicBezTo>
                  <a:pt x="545960" y="933888"/>
                  <a:pt x="586695" y="849101"/>
                  <a:pt x="631502" y="767246"/>
                </a:cubicBezTo>
                <a:cubicBezTo>
                  <a:pt x="647658" y="737930"/>
                  <a:pt x="657956" y="704608"/>
                  <a:pt x="678184" y="678226"/>
                </a:cubicBezTo>
                <a:cubicBezTo>
                  <a:pt x="752638" y="581017"/>
                  <a:pt x="749272" y="478997"/>
                  <a:pt x="718531" y="365894"/>
                </a:cubicBezTo>
                <a:cubicBezTo>
                  <a:pt x="699256" y="294803"/>
                  <a:pt x="683666" y="222633"/>
                  <a:pt x="669080" y="150213"/>
                </a:cubicBezTo>
                <a:lnTo>
                  <a:pt x="639037" y="0"/>
                </a:lnTo>
                <a:lnTo>
                  <a:pt x="685477" y="0"/>
                </a:lnTo>
                <a:lnTo>
                  <a:pt x="830123" y="644646"/>
                </a:lnTo>
                <a:cubicBezTo>
                  <a:pt x="841889" y="697081"/>
                  <a:pt x="858594" y="748580"/>
                  <a:pt x="868286" y="801231"/>
                </a:cubicBezTo>
                <a:cubicBezTo>
                  <a:pt x="876847" y="846862"/>
                  <a:pt x="902344" y="867547"/>
                  <a:pt x="945378" y="881698"/>
                </a:cubicBezTo>
                <a:cubicBezTo>
                  <a:pt x="1031306" y="909427"/>
                  <a:pt x="1113389" y="928992"/>
                  <a:pt x="1208838" y="919029"/>
                </a:cubicBezTo>
                <a:cubicBezTo>
                  <a:pt x="1450323" y="893401"/>
                  <a:pt x="1641860" y="979221"/>
                  <a:pt x="1753984" y="1208539"/>
                </a:cubicBezTo>
                <a:cubicBezTo>
                  <a:pt x="1782977" y="1267908"/>
                  <a:pt x="1856145" y="1343578"/>
                  <a:pt x="1859768" y="1390144"/>
                </a:cubicBezTo>
                <a:cubicBezTo>
                  <a:pt x="1836417" y="1439526"/>
                  <a:pt x="1688979" y="1406544"/>
                  <a:pt x="1607507" y="1402956"/>
                </a:cubicBezTo>
                <a:cubicBezTo>
                  <a:pt x="1486122" y="1397822"/>
                  <a:pt x="1378192" y="1354922"/>
                  <a:pt x="1298703" y="1257406"/>
                </a:cubicBezTo>
                <a:cubicBezTo>
                  <a:pt x="1252324" y="1200270"/>
                  <a:pt x="1195489" y="1147586"/>
                  <a:pt x="1164863" y="1082843"/>
                </a:cubicBezTo>
                <a:cubicBezTo>
                  <a:pt x="1130674" y="1011083"/>
                  <a:pt x="1077231" y="979459"/>
                  <a:pt x="1010750" y="956586"/>
                </a:cubicBezTo>
                <a:cubicBezTo>
                  <a:pt x="982871" y="947151"/>
                  <a:pt x="954125" y="941586"/>
                  <a:pt x="905506" y="929445"/>
                </a:cubicBezTo>
                <a:cubicBezTo>
                  <a:pt x="938069" y="1026569"/>
                  <a:pt x="961505" y="1108942"/>
                  <a:pt x="994250" y="1187151"/>
                </a:cubicBezTo>
                <a:cubicBezTo>
                  <a:pt x="1004360" y="1210786"/>
                  <a:pt x="1037660" y="1227381"/>
                  <a:pt x="1063313" y="1241331"/>
                </a:cubicBezTo>
                <a:cubicBezTo>
                  <a:pt x="1239665" y="1337051"/>
                  <a:pt x="1330749" y="1501044"/>
                  <a:pt x="1403427" y="1675440"/>
                </a:cubicBezTo>
                <a:cubicBezTo>
                  <a:pt x="1448273" y="1782871"/>
                  <a:pt x="1438875" y="1899660"/>
                  <a:pt x="1412888" y="2013308"/>
                </a:cubicBezTo>
                <a:cubicBezTo>
                  <a:pt x="1398883" y="2074648"/>
                  <a:pt x="1385094" y="2135629"/>
                  <a:pt x="1370292" y="2202341"/>
                </a:cubicBezTo>
                <a:cubicBezTo>
                  <a:pt x="1368001" y="2202917"/>
                  <a:pt x="1355826" y="2210234"/>
                  <a:pt x="1350109" y="2206800"/>
                </a:cubicBezTo>
                <a:close/>
              </a:path>
            </a:pathLst>
          </a:custGeom>
          <a:solidFill>
            <a:schemeClr val="tx1">
              <a:alpha val="12000"/>
            </a:schemeClr>
          </a:solidFill>
          <a:ln w="55431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63" name="Полилиния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rot="16200000">
            <a:off x="8812800" y="2129400"/>
            <a:ext cx="5508360" cy="1248480"/>
          </a:xfrm>
          <a:custGeom>
            <a:avLst/>
            <a:gdLst>
              <a:gd name="textAreaLeft" fmla="*/ 360 w 5508360"/>
              <a:gd name="textAreaRight" fmla="*/ 5509440 w 5508360"/>
              <a:gd name="textAreaTop" fmla="*/ 0 h 1248480"/>
              <a:gd name="textAreaBottom" fmla="*/ 1249200 h 1248480"/>
            </a:gdLst>
            <a:ahLst/>
            <a:rect l="textAreaLeft" t="textAreaTop" r="textAreaRight" b="textAreaBottom"/>
            <a:pathLst>
              <a:path w="5509165" h="1249078">
                <a:moveTo>
                  <a:pt x="5509165" y="1249078"/>
                </a:moveTo>
                <a:lnTo>
                  <a:pt x="0" y="1249078"/>
                </a:lnTo>
                <a:lnTo>
                  <a:pt x="0" y="376649"/>
                </a:lnTo>
                <a:lnTo>
                  <a:pt x="124275" y="338434"/>
                </a:lnTo>
                <a:cubicBezTo>
                  <a:pt x="840589" y="132976"/>
                  <a:pt x="1609226" y="14590"/>
                  <a:pt x="2337339" y="1263"/>
                </a:cubicBezTo>
                <a:cubicBezTo>
                  <a:pt x="3273483" y="-15871"/>
                  <a:pt x="4142637" y="140664"/>
                  <a:pt x="4747463" y="509094"/>
                </a:cubicBezTo>
                <a:cubicBezTo>
                  <a:pt x="5039841" y="687195"/>
                  <a:pt x="5284004" y="923072"/>
                  <a:pt x="5475419" y="1196657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3774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64" name="PlaceHolder 1"/>
          <p:cNvSpPr>
            <a:spLocks noGrp="1"/>
          </p:cNvSpPr>
          <p:nvPr>
            <p:ph type="sldNum" idx="5"/>
          </p:nvPr>
        </p:nvSpPr>
        <p:spPr>
          <a:xfrm>
            <a:off x="11353680" y="5879880"/>
            <a:ext cx="660600" cy="89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2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fld id="{6AF238F1-22A9-4C2C-B9E6-D83F121816C3}" type="slidenum"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&lt;номер&gt;</a:t>
            </a:fld>
            <a:endParaRPr b="0" lang="ru-RU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Прямая соединительная линия 7"/>
          <p:cNvCxnSpPr>
            <a:endCxn id="68" idx="1"/>
          </p:cNvCxnSpPr>
          <p:nvPr/>
        </p:nvCxnSpPr>
        <p:spPr>
          <a:xfrm flipH="1" flipV="1">
            <a:off x="0" y="3621960"/>
            <a:ext cx="10938960" cy="27061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69" name="Полилиния: фигура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215520" cy="3479760"/>
          </a:xfrm>
          <a:custGeom>
            <a:avLst/>
            <a:gdLst>
              <a:gd name="textAreaLeft" fmla="*/ 0 w 3215520"/>
              <a:gd name="textAreaRight" fmla="*/ 3216240 w 3215520"/>
              <a:gd name="textAreaTop" fmla="*/ 0 h 3479760"/>
              <a:gd name="textAreaBottom" fmla="*/ 3480480 h 3479760"/>
            </a:gdLst>
            <a:ahLst/>
            <a:rect l="textAreaLeft" t="textAreaTop" r="textAreaRight" b="textAreaBottom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Gill Sans Nova Light"/>
            </a:endParaRPr>
          </a:p>
        </p:txBody>
      </p:sp>
      <p:sp>
        <p:nvSpPr>
          <p:cNvPr id="70" name="Полилиния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37440" y="1618920"/>
            <a:ext cx="3153960" cy="5229000"/>
          </a:xfrm>
          <a:custGeom>
            <a:avLst/>
            <a:gdLst>
              <a:gd name="textAreaLeft" fmla="*/ 0 w 3153960"/>
              <a:gd name="textAreaRight" fmla="*/ 3154680 w 3153960"/>
              <a:gd name="textAreaTop" fmla="*/ 0 h 5229000"/>
              <a:gd name="textAreaBottom" fmla="*/ 5229720 h 5229000"/>
            </a:gdLst>
            <a:ahLst/>
            <a:rect l="textAreaLeft" t="textAreaTop" r="textAreaRight" b="textAreaBottom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68" name="Рисунок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673000"/>
            <a:ext cx="1696320" cy="1897920"/>
          </a:xfrm>
          <a:custGeom>
            <a:avLst/>
            <a:gdLst>
              <a:gd name="textAreaLeft" fmla="*/ 0 w 1696320"/>
              <a:gd name="textAreaRight" fmla="*/ 1697040 w 1696320"/>
              <a:gd name="textAreaTop" fmla="*/ 0 h 1897920"/>
              <a:gd name="textAreaBottom" fmla="*/ 1898640 h 1897920"/>
            </a:gdLst>
            <a:ahLst/>
            <a:rect l="textAreaLeft" t="textAreaTop" r="textAreaRight" b="textAreaBottom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Полилиния: Фигура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475720" cy="3376440"/>
          </a:xfrm>
          <a:custGeom>
            <a:avLst/>
            <a:gdLst>
              <a:gd name="textAreaLeft" fmla="*/ 0 w 2475720"/>
              <a:gd name="textAreaRight" fmla="*/ 2476440 w 2475720"/>
              <a:gd name="textAreaTop" fmla="*/ 0 h 3376440"/>
              <a:gd name="textAreaBottom" fmla="*/ 3377160 h 3376440"/>
            </a:gdLst>
            <a:ahLst/>
            <a:rect l="textAreaLeft" t="textAreaTop" r="textAreaRight" b="textAreaBottom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Прямая соединительная линия 7"/>
          <p:cNvCxnSpPr/>
          <p:nvPr/>
        </p:nvCxnSpPr>
        <p:spPr>
          <a:xfrm flipH="1" flipV="1">
            <a:off x="6357600" y="3977280"/>
            <a:ext cx="4581720" cy="235116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75" name="Полилиния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879880"/>
            <a:ext cx="4706640" cy="977400"/>
          </a:xfrm>
          <a:custGeom>
            <a:avLst/>
            <a:gdLst>
              <a:gd name="textAreaLeft" fmla="*/ 0 w 4706640"/>
              <a:gd name="textAreaRight" fmla="*/ 4707360 w 4706640"/>
              <a:gd name="textAreaTop" fmla="*/ 0 h 977400"/>
              <a:gd name="textAreaBottom" fmla="*/ 978120 h 977400"/>
            </a:gdLst>
            <a:ahLst/>
            <a:rect l="textAreaLeft" t="textAreaTop" r="textAreaRight" b="textAreaBottom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6667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76" name="Полилиния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013320" y="0"/>
            <a:ext cx="3178800" cy="2725560"/>
          </a:xfrm>
          <a:custGeom>
            <a:avLst/>
            <a:gdLst>
              <a:gd name="textAreaLeft" fmla="*/ 0 w 3178800"/>
              <a:gd name="textAreaRight" fmla="*/ 3179520 w 3178800"/>
              <a:gd name="textAreaTop" fmla="*/ 0 h 2725560"/>
              <a:gd name="textAreaBottom" fmla="*/ 2726280 h 2725560"/>
            </a:gdLst>
            <a:ahLst/>
            <a:rect l="textAreaLeft" t="textAreaTop" r="textAreaRight" b="textAreaBottom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Gill Sans Nova Light"/>
            </a:endParaRPr>
          </a:p>
        </p:txBody>
      </p:sp>
      <p:sp>
        <p:nvSpPr>
          <p:cNvPr id="77" name="PlaceHolder 1"/>
          <p:cNvSpPr>
            <a:spLocks noGrp="1"/>
          </p:cNvSpPr>
          <p:nvPr>
            <p:ph type="sldNum" idx="6"/>
          </p:nvPr>
        </p:nvSpPr>
        <p:spPr>
          <a:xfrm>
            <a:off x="11353680" y="5879880"/>
            <a:ext cx="660600" cy="89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2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fld id="{C4D63195-F5B1-4C59-97DB-1F332A0DD5EE}" type="slidenum"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&lt;номер&gt;</a:t>
            </a:fld>
            <a:endParaRPr b="0" lang="ru-RU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Прямая соединительная линия 7"/>
          <p:cNvCxnSpPr/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grpSp>
        <p:nvGrpSpPr>
          <p:cNvPr id="81" name="Группа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1400" cy="6799680"/>
            <a:chOff x="0" y="0"/>
            <a:chExt cx="12191400" cy="6799680"/>
          </a:xfrm>
        </p:grpSpPr>
        <p:sp>
          <p:nvSpPr>
            <p:cNvPr id="82" name="Полилиния: Фигура 8"/>
            <p:cNvSpPr/>
            <p:nvPr/>
          </p:nvSpPr>
          <p:spPr>
            <a:xfrm>
              <a:off x="0" y="0"/>
              <a:ext cx="3097080" cy="2531880"/>
            </a:xfrm>
            <a:custGeom>
              <a:avLst/>
              <a:gdLst>
                <a:gd name="textAreaLeft" fmla="*/ 0 w 3097080"/>
                <a:gd name="textAreaRight" fmla="*/ 3097800 w 3097080"/>
                <a:gd name="textAreaTop" fmla="*/ 0 h 2531880"/>
                <a:gd name="textAreaBottom" fmla="*/ 2532600 h 2531880"/>
              </a:gdLst>
              <a:ahLst/>
              <a:rect l="textAreaLeft" t="textAreaTop" r="textAreaRight" b="textAreaBottom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Gill Sans Nova Light"/>
              </a:endParaRPr>
            </a:p>
          </p:txBody>
        </p:sp>
        <p:sp>
          <p:nvSpPr>
            <p:cNvPr id="83" name="Полилиния: Фигура 10"/>
            <p:cNvSpPr/>
            <p:nvPr/>
          </p:nvSpPr>
          <p:spPr>
            <a:xfrm>
              <a:off x="9164160" y="2461320"/>
              <a:ext cx="3027240" cy="4338360"/>
            </a:xfrm>
            <a:custGeom>
              <a:avLst/>
              <a:gdLst>
                <a:gd name="textAreaLeft" fmla="*/ 0 w 3027240"/>
                <a:gd name="textAreaRight" fmla="*/ 3027960 w 3027240"/>
                <a:gd name="textAreaTop" fmla="*/ 0 h 4338360"/>
                <a:gd name="textAreaBottom" fmla="*/ 4339080 h 4338360"/>
              </a:gdLst>
              <a:ahLst/>
              <a:rect l="textAreaLeft" t="textAreaTop" r="textAreaRight" b="textAreaBottom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Gill Sans Nova Light"/>
              </a:endParaRPr>
            </a:p>
          </p:txBody>
        </p:sp>
      </p:grpSp>
      <p:sp>
        <p:nvSpPr>
          <p:cNvPr id="84" name="PlaceHolder 1"/>
          <p:cNvSpPr>
            <a:spLocks noGrp="1"/>
          </p:cNvSpPr>
          <p:nvPr>
            <p:ph type="sldNum" idx="7"/>
          </p:nvPr>
        </p:nvSpPr>
        <p:spPr>
          <a:xfrm>
            <a:off x="11353680" y="5879880"/>
            <a:ext cx="660600" cy="89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2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fld id="{B3CDBF18-65B6-42BB-B48E-4122E74770B2}" type="slidenum"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&lt;номер&gt;</a:t>
            </a:fld>
            <a:endParaRPr b="0" lang="ru-RU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Прямая соединительная линия 7"/>
          <p:cNvCxnSpPr/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88" name="Полилиния: Фигура 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303080" cy="6099480"/>
          </a:xfrm>
          <a:custGeom>
            <a:avLst/>
            <a:gdLst>
              <a:gd name="textAreaLeft" fmla="*/ 0 w 4303080"/>
              <a:gd name="textAreaRight" fmla="*/ 4303800 w 4303080"/>
              <a:gd name="textAreaTop" fmla="*/ 0 h 6099480"/>
              <a:gd name="textAreaBottom" fmla="*/ 6100200 h 6099480"/>
            </a:gdLst>
            <a:ahLst/>
            <a:rect l="textAreaLeft" t="textAreaTop" r="textAreaRight" b="textAreaBottom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89" name="Полилиния: Фигура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7072920" y="3184920"/>
            <a:ext cx="3027240" cy="4338360"/>
          </a:xfrm>
          <a:custGeom>
            <a:avLst/>
            <a:gdLst>
              <a:gd name="textAreaLeft" fmla="*/ 0 w 3027240"/>
              <a:gd name="textAreaRight" fmla="*/ 3027960 w 3027240"/>
              <a:gd name="textAreaTop" fmla="*/ 0 h 4338360"/>
              <a:gd name="textAreaBottom" fmla="*/ 4339080 h 4338360"/>
            </a:gdLst>
            <a:ahLst/>
            <a:rect l="textAreaLeft" t="textAreaTop" r="textAreaRight" b="textAreaBottom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90" name="PlaceHolder 1"/>
          <p:cNvSpPr>
            <a:spLocks noGrp="1"/>
          </p:cNvSpPr>
          <p:nvPr>
            <p:ph type="sldNum" idx="8"/>
          </p:nvPr>
        </p:nvSpPr>
        <p:spPr>
          <a:xfrm>
            <a:off x="11353680" y="5879880"/>
            <a:ext cx="660600" cy="89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2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fld id="{FF6E9B2A-B279-4895-B683-0F62F9797B72}" type="slidenum"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&lt;номер&gt;</a:t>
            </a:fld>
            <a:endParaRPr b="0" lang="ru-RU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7"/>
          <p:cNvCxnSpPr>
            <a:endCxn id="8" idx="1"/>
          </p:cNvCxnSpPr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9" name="Полилиния: фигура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424520" y="-93960"/>
            <a:ext cx="1697760" cy="1837440"/>
          </a:xfrm>
          <a:custGeom>
            <a:avLst/>
            <a:gdLst>
              <a:gd name="textAreaLeft" fmla="*/ 0 w 1697760"/>
              <a:gd name="textAreaRight" fmla="*/ 1698480 w 1697760"/>
              <a:gd name="textAreaTop" fmla="*/ 0 h 1837440"/>
              <a:gd name="textAreaBottom" fmla="*/ 1838160 h 1837440"/>
            </a:gdLst>
            <a:ahLst/>
            <a:rect l="textAreaLeft" t="textAreaTop" r="textAreaRight" b="textAreaBottom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Gill Sans Nova Light"/>
            </a:endParaRPr>
          </a:p>
        </p:txBody>
      </p:sp>
      <p:sp>
        <p:nvSpPr>
          <p:cNvPr id="10" name="Полилиния: Фигура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000" y="-24120"/>
            <a:ext cx="5370480" cy="6899040"/>
          </a:xfrm>
          <a:custGeom>
            <a:avLst/>
            <a:gdLst>
              <a:gd name="textAreaLeft" fmla="*/ 0 w 5370480"/>
              <a:gd name="textAreaRight" fmla="*/ 5371200 w 5370480"/>
              <a:gd name="textAreaTop" fmla="*/ 0 h 6899040"/>
              <a:gd name="textAreaBottom" fmla="*/ 6899760 h 6899040"/>
            </a:gdLst>
            <a:ahLst/>
            <a:rect l="textAreaLeft" t="textAreaTop" r="textAreaRight" b="textAreaBottom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>
            <a:solidFill>
              <a:srgbClr val="fef3e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8" name="Полилиния: Фигура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3097080" cy="2531880"/>
          </a:xfrm>
          <a:custGeom>
            <a:avLst/>
            <a:gdLst>
              <a:gd name="textAreaLeft" fmla="*/ 0 w 3097080"/>
              <a:gd name="textAreaRight" fmla="*/ 3097800 w 3097080"/>
              <a:gd name="textAreaTop" fmla="*/ 0 h 2531880"/>
              <a:gd name="textAreaBottom" fmla="*/ 2532600 h 2531880"/>
            </a:gdLst>
            <a:ahLst/>
            <a:rect l="textAreaLeft" t="textAreaTop" r="textAreaRight" b="textAreaBottom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cxnSp>
        <p:nvCxnSpPr>
          <p:cNvPr id="11" name="Прямая соединительная линия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12" name="PlaceHolder 1"/>
          <p:cNvSpPr>
            <a:spLocks noGrp="1"/>
          </p:cNvSpPr>
          <p:nvPr>
            <p:ph type="sldNum" idx="1"/>
          </p:nvPr>
        </p:nvSpPr>
        <p:spPr>
          <a:xfrm>
            <a:off x="11353680" y="5879880"/>
            <a:ext cx="660600" cy="89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2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fld id="{E5C3C015-33F3-4222-93A8-31F1ABC4924A}" type="slidenum"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&lt;номер&gt;</a:t>
            </a:fld>
            <a:endParaRPr b="0" lang="ru-RU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7"/>
          <p:cNvCxnSpPr/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16" name="Полилиния: Фигура 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00800" y="0"/>
            <a:ext cx="7590600" cy="6857280"/>
          </a:xfrm>
          <a:custGeom>
            <a:avLst/>
            <a:gdLst>
              <a:gd name="textAreaLeft" fmla="*/ 0 w 7590600"/>
              <a:gd name="textAreaRight" fmla="*/ 7591320 w 7590600"/>
              <a:gd name="textAreaTop" fmla="*/ 0 h 6857280"/>
              <a:gd name="textAreaBottom" fmla="*/ 6858000 h 6857280"/>
            </a:gdLst>
            <a:ahLst/>
            <a:rect l="textAreaLeft" t="textAreaTop" r="textAreaRight" b="textAreaBottom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alpha val="20000"/>
            </a:schemeClr>
          </a:solidFill>
          <a:ln w="4557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17" name="Полилиния: Фигура 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34040" y="-30600"/>
            <a:ext cx="5046840" cy="6914520"/>
          </a:xfrm>
          <a:custGeom>
            <a:avLst/>
            <a:gdLst>
              <a:gd name="textAreaLeft" fmla="*/ 0 w 5046840"/>
              <a:gd name="textAreaRight" fmla="*/ 5047560 w 5046840"/>
              <a:gd name="textAreaTop" fmla="*/ 0 h 6914520"/>
              <a:gd name="textAreaBottom" fmla="*/ 6915240 h 6914520"/>
            </a:gdLst>
            <a:ahLst/>
            <a:rect l="textAreaLeft" t="textAreaTop" r="textAreaRight" b="textAreaBottom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>
            <a:solidFill>
              <a:srgbClr val="fef3ed">
                <a:alpha val="50000"/>
              </a:srgbClr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18" name="PlaceHolder 1"/>
          <p:cNvSpPr>
            <a:spLocks noGrp="1"/>
          </p:cNvSpPr>
          <p:nvPr>
            <p:ph type="sldNum" idx="2"/>
          </p:nvPr>
        </p:nvSpPr>
        <p:spPr>
          <a:xfrm>
            <a:off x="11353680" y="5879880"/>
            <a:ext cx="660600" cy="89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2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fld id="{F3DDFFC6-BFAD-437E-8F6F-F7D914C842E4}" type="slidenum"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&lt;номер&gt;</a:t>
            </a:fld>
            <a:endParaRPr b="0" lang="ru-RU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7"/>
          <p:cNvCxnSpPr>
            <a:endCxn id="22" idx="1"/>
          </p:cNvCxnSpPr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22" name="Полилиния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271320"/>
            <a:ext cx="12191400" cy="3585960"/>
          </a:xfrm>
          <a:custGeom>
            <a:avLst/>
            <a:gdLst>
              <a:gd name="textAreaLeft" fmla="*/ 0 w 12191400"/>
              <a:gd name="textAreaRight" fmla="*/ 12192120 w 12191400"/>
              <a:gd name="textAreaTop" fmla="*/ 0 h 3585960"/>
              <a:gd name="textAreaBottom" fmla="*/ 3586680 h 3585960"/>
            </a:gdLst>
            <a:ahLst/>
            <a:rect l="textAreaLeft" t="textAreaTop" r="textAreaRight" b="textAreaBottom"/>
            <a:pathLst>
              <a:path w="12192000" h="3586577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1" y="1300408"/>
                </a:cubicBezTo>
                <a:cubicBezTo>
                  <a:pt x="5824636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3586577"/>
                </a:lnTo>
                <a:lnTo>
                  <a:pt x="0" y="3586577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23" name="Полилиния: фигура 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91160" y="0"/>
            <a:ext cx="5361840" cy="589320"/>
          </a:xfrm>
          <a:custGeom>
            <a:avLst/>
            <a:gdLst>
              <a:gd name="textAreaLeft" fmla="*/ 0 w 5361840"/>
              <a:gd name="textAreaRight" fmla="*/ 5362560 w 5361840"/>
              <a:gd name="textAreaTop" fmla="*/ 0 h 589320"/>
              <a:gd name="textAreaBottom" fmla="*/ 590040 h 589320"/>
            </a:gdLst>
            <a:ahLst/>
            <a:rect l="textAreaLeft" t="textAreaTop" r="textAreaRight" b="textAreaBottom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4492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24" name="PlaceHolder 1"/>
          <p:cNvSpPr>
            <a:spLocks noGrp="1"/>
          </p:cNvSpPr>
          <p:nvPr>
            <p:ph type="sldNum" idx="3"/>
          </p:nvPr>
        </p:nvSpPr>
        <p:spPr>
          <a:xfrm>
            <a:off x="11353680" y="5879880"/>
            <a:ext cx="660600" cy="89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2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fld id="{675D307A-4911-4FFA-9BCA-A75E1F19A878}" type="slidenum"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&lt;номер&gt;</a:t>
            </a:fld>
            <a:endParaRPr b="0" lang="ru-RU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7"/>
          <p:cNvCxnSpPr/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26" name="Полилиния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280" y="3001320"/>
            <a:ext cx="3865320" cy="3855960"/>
          </a:xfrm>
          <a:custGeom>
            <a:avLst/>
            <a:gdLst>
              <a:gd name="textAreaLeft" fmla="*/ 0 w 3865320"/>
              <a:gd name="textAreaRight" fmla="*/ 3866040 w 3865320"/>
              <a:gd name="textAreaTop" fmla="*/ 0 h 3855960"/>
              <a:gd name="textAreaBottom" fmla="*/ 3856680 h 3855960"/>
            </a:gdLst>
            <a:ahLst/>
            <a:rect l="textAreaLeft" t="textAreaTop" r="textAreaRight" b="textAreaBottom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Gill Sans Nova Light"/>
            </a:endParaRPr>
          </a:p>
        </p:txBody>
      </p:sp>
      <p:sp>
        <p:nvSpPr>
          <p:cNvPr id="27" name="Полилиния: Фигура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266720" cy="2882160"/>
          </a:xfrm>
          <a:custGeom>
            <a:avLst/>
            <a:gdLst>
              <a:gd name="textAreaLeft" fmla="*/ 0 w 4266720"/>
              <a:gd name="textAreaRight" fmla="*/ 4267440 w 4266720"/>
              <a:gd name="textAreaTop" fmla="*/ 0 h 2882160"/>
              <a:gd name="textAreaBottom" fmla="*/ 2882880 h 2882160"/>
            </a:gdLst>
            <a:ahLst/>
            <a:rect l="textAreaLeft" t="textAreaTop" r="textAreaRight" b="textAreaBottom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28" name="Полилиния: Фигура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30720" y="1187640"/>
            <a:ext cx="1677960" cy="5459760"/>
          </a:xfrm>
          <a:custGeom>
            <a:avLst/>
            <a:gdLst>
              <a:gd name="textAreaLeft" fmla="*/ 0 w 1677960"/>
              <a:gd name="textAreaRight" fmla="*/ 1678680 w 1677960"/>
              <a:gd name="textAreaTop" fmla="*/ 0 h 5459760"/>
              <a:gd name="textAreaBottom" fmla="*/ 5460480 h 5459760"/>
            </a:gdLst>
            <a:ahLst/>
            <a:rect l="textAreaLeft" t="textAreaTop" r="textAreaRight" b="textAreaBottom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>
            <a:solidFill>
              <a:srgbClr val="fef3e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7"/>
          <p:cNvCxnSpPr>
            <a:endCxn id="32" idx="1"/>
          </p:cNvCxnSpPr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grpSp>
        <p:nvGrpSpPr>
          <p:cNvPr id="33" name="Группа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70480" y="5209560"/>
            <a:ext cx="3220200" cy="1681920"/>
            <a:chOff x="8970480" y="5209560"/>
            <a:chExt cx="3220200" cy="1681920"/>
          </a:xfrm>
        </p:grpSpPr>
        <p:sp>
          <p:nvSpPr>
            <p:cNvPr id="34" name="Полилиния: Фигура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8970120" y="6142320"/>
              <a:ext cx="1845720" cy="749160"/>
            </a:xfrm>
            <a:custGeom>
              <a:avLst/>
              <a:gdLst>
                <a:gd name="textAreaLeft" fmla="*/ 360 w 1845720"/>
                <a:gd name="textAreaRight" fmla="*/ 1846800 w 1845720"/>
                <a:gd name="textAreaTop" fmla="*/ 0 h 749160"/>
                <a:gd name="textAreaBottom" fmla="*/ 749880 h 749160"/>
              </a:gdLst>
              <a:ahLst/>
              <a:rect l="textAreaLeft" t="textAreaTop" r="textAreaRight" b="textAreaBottom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>
              <a:solidFill>
                <a:srgbClr val="fef3ed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Gill Sans Nova Light"/>
              </a:endParaRPr>
            </a:p>
          </p:txBody>
        </p:sp>
        <p:sp>
          <p:nvSpPr>
            <p:cNvPr id="35" name="Полилиния: фигура 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10315080" y="5209560"/>
              <a:ext cx="1875600" cy="1675800"/>
            </a:xfrm>
            <a:custGeom>
              <a:avLst/>
              <a:gdLst>
                <a:gd name="textAreaLeft" fmla="*/ -360 w 1875600"/>
                <a:gd name="textAreaRight" fmla="*/ 1875960 w 1875600"/>
                <a:gd name="textAreaTop" fmla="*/ 0 h 1675800"/>
                <a:gd name="textAreaBottom" fmla="*/ 1676520 h 1675800"/>
              </a:gdLst>
              <a:ahLst/>
              <a:rect l="textAreaLeft" t="textAreaTop" r="textAreaRight" b="textAreaBottom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>
              <a:solidFill>
                <a:srgbClr val="fef3ed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Gill Sans Nova Light"/>
              </a:endParaRPr>
            </a:p>
          </p:txBody>
        </p:sp>
      </p:grpSp>
      <p:sp>
        <p:nvSpPr>
          <p:cNvPr id="32" name="Полилиния: Фигура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0333080" y="4322520"/>
            <a:ext cx="1859040" cy="2535480"/>
          </a:xfrm>
          <a:custGeom>
            <a:avLst/>
            <a:gdLst>
              <a:gd name="textAreaLeft" fmla="*/ 0 w 1859040"/>
              <a:gd name="textAreaRight" fmla="*/ 1859760 w 1859040"/>
              <a:gd name="textAreaTop" fmla="*/ 0 h 2535480"/>
              <a:gd name="textAreaBottom" fmla="*/ 2536200 h 2535480"/>
            </a:gdLst>
            <a:ahLst/>
            <a:rect l="textAreaLeft" t="textAreaTop" r="textAreaRight" b="textAreaBottom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36" name="PlaceHolder 1"/>
          <p:cNvSpPr>
            <a:spLocks noGrp="1"/>
          </p:cNvSpPr>
          <p:nvPr>
            <p:ph type="sldNum" idx="4"/>
          </p:nvPr>
        </p:nvSpPr>
        <p:spPr>
          <a:xfrm>
            <a:off x="11353680" y="5879880"/>
            <a:ext cx="660600" cy="89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ru-RU" sz="2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fld id="{9C0E5A10-4BB0-4FC2-A9C4-676A7B5C030F}" type="slidenum"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&lt;номер&gt;</a:t>
            </a:fld>
            <a:endParaRPr b="0" lang="ru-RU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Прямая соединительная линия 7"/>
          <p:cNvCxnSpPr/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38" name="Полилиния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800" y="0"/>
            <a:ext cx="6557400" cy="6857280"/>
          </a:xfrm>
          <a:custGeom>
            <a:avLst/>
            <a:gdLst>
              <a:gd name="textAreaLeft" fmla="*/ 0 w 6557400"/>
              <a:gd name="textAreaRight" fmla="*/ 6558120 w 6557400"/>
              <a:gd name="textAreaTop" fmla="*/ 0 h 6857280"/>
              <a:gd name="textAreaBottom" fmla="*/ 6858000 h 6857280"/>
            </a:gdLst>
            <a:ahLst/>
            <a:rect l="textAreaLeft" t="textAreaTop" r="textAreaRight" b="textAreaBottom"/>
            <a:pathLst>
              <a:path w="6558260" h="6858000">
                <a:moveTo>
                  <a:pt x="0" y="0"/>
                </a:moveTo>
                <a:lnTo>
                  <a:pt x="5115438" y="0"/>
                </a:lnTo>
                <a:lnTo>
                  <a:pt x="5238365" y="66359"/>
                </a:lnTo>
                <a:cubicBezTo>
                  <a:pt x="5682224" y="338566"/>
                  <a:pt x="6040902" y="730462"/>
                  <a:pt x="6291520" y="1269725"/>
                </a:cubicBezTo>
                <a:cubicBezTo>
                  <a:pt x="6564184" y="1856367"/>
                  <a:pt x="6642164" y="2496371"/>
                  <a:pt x="6458331" y="3184523"/>
                </a:cubicBezTo>
                <a:cubicBezTo>
                  <a:pt x="6242848" y="3991449"/>
                  <a:pt x="5757187" y="4528124"/>
                  <a:pt x="5040408" y="4821851"/>
                </a:cubicBezTo>
                <a:cubicBezTo>
                  <a:pt x="4800781" y="4920015"/>
                  <a:pt x="4554699" y="4955733"/>
                  <a:pt x="4308904" y="5001158"/>
                </a:cubicBezTo>
                <a:cubicBezTo>
                  <a:pt x="3777583" y="5099178"/>
                  <a:pt x="3264096" y="5274085"/>
                  <a:pt x="2788379" y="5605778"/>
                </a:cubicBezTo>
                <a:cubicBezTo>
                  <a:pt x="2387773" y="5884873"/>
                  <a:pt x="2065959" y="6252666"/>
                  <a:pt x="1789804" y="6672529"/>
                </a:cubicBezTo>
                <a:cubicBezTo>
                  <a:pt x="1751257" y="6731138"/>
                  <a:pt x="1715181" y="6787110"/>
                  <a:pt x="1681243" y="6840787"/>
                </a:cubicBezTo>
                <a:lnTo>
                  <a:pt x="16705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39" name="Полилиния: Фигура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80360"/>
            <a:ext cx="5327280" cy="3000600"/>
          </a:xfrm>
          <a:custGeom>
            <a:avLst/>
            <a:gdLst>
              <a:gd name="textAreaLeft" fmla="*/ 0 w 5327280"/>
              <a:gd name="textAreaRight" fmla="*/ 5328000 w 5327280"/>
              <a:gd name="textAreaTop" fmla="*/ 0 h 3000600"/>
              <a:gd name="textAreaBottom" fmla="*/ 3001320 h 3000600"/>
            </a:gdLst>
            <a:ahLst/>
            <a:rect l="textAreaLeft" t="textAreaTop" r="textAreaRight" b="textAreaBottom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40" name="Полилиния: Фигура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560" y="5597640"/>
            <a:ext cx="2429280" cy="1293480"/>
          </a:xfrm>
          <a:custGeom>
            <a:avLst/>
            <a:gdLst>
              <a:gd name="textAreaLeft" fmla="*/ 0 w 2429280"/>
              <a:gd name="textAreaRight" fmla="*/ 2430000 w 2429280"/>
              <a:gd name="textAreaTop" fmla="*/ 0 h 1293480"/>
              <a:gd name="textAreaBottom" fmla="*/ 1294200 h 1293480"/>
            </a:gdLst>
            <a:ahLst/>
            <a:rect l="textAreaLeft" t="textAreaTop" r="textAreaRight" b="textAreaBottom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>
            <a:solidFill>
              <a:srgbClr val="fef3e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41" name="Полилиния: Форма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800" y="3988440"/>
            <a:ext cx="2468880" cy="2892960"/>
          </a:xfrm>
          <a:custGeom>
            <a:avLst/>
            <a:gdLst>
              <a:gd name="textAreaLeft" fmla="*/ 0 w 2468880"/>
              <a:gd name="textAreaRight" fmla="*/ 2469600 w 2468880"/>
              <a:gd name="textAreaTop" fmla="*/ 0 h 2892960"/>
              <a:gd name="textAreaBottom" fmla="*/ 2893680 h 2892960"/>
            </a:gdLst>
            <a:ahLst/>
            <a:rect l="textAreaLeft" t="textAreaTop" r="textAreaRight" b="textAreaBottom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>
            <a:solidFill>
              <a:srgbClr val="fef3e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5641200" cy="502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849000" y="914400"/>
            <a:ext cx="3867120" cy="5028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333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Прямая соединительная линия 7"/>
          <p:cNvCxnSpPr/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pic>
        <p:nvPicPr>
          <p:cNvPr id="47" name="Рисунок 8" descr="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/>
          <a:srcRect l="0" t="0" r="30185" b="9728"/>
          <a:stretch/>
        </p:blipFill>
        <p:spPr>
          <a:xfrm>
            <a:off x="6768360" y="1875240"/>
            <a:ext cx="4726440" cy="4997520"/>
          </a:xfrm>
          <a:prstGeom prst="rect">
            <a:avLst/>
          </a:prstGeom>
          <a:ln w="0">
            <a:noFill/>
          </a:ln>
        </p:spPr>
      </p:pic>
      <p:sp>
        <p:nvSpPr>
          <p:cNvPr id="48" name="Полилиния: фигура 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7360" y="0"/>
            <a:ext cx="5324040" cy="6417000"/>
          </a:xfrm>
          <a:custGeom>
            <a:avLst/>
            <a:gdLst>
              <a:gd name="textAreaLeft" fmla="*/ 0 w 5324040"/>
              <a:gd name="textAreaRight" fmla="*/ 5324760 w 5324040"/>
              <a:gd name="textAreaTop" fmla="*/ 0 h 6417000"/>
              <a:gd name="textAreaBottom" fmla="*/ 6417720 h 6417000"/>
            </a:gdLst>
            <a:ahLst/>
            <a:rect l="textAreaLeft" t="textAreaTop" r="textAreaRight" b="textAreaBottom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Прямая соединительная линия 7"/>
          <p:cNvCxnSpPr/>
          <p:nvPr/>
        </p:nvCxnSpPr>
        <p:spPr>
          <a:xfrm>
            <a:off x="10938600" y="6327720"/>
            <a:ext cx="415800" cy="720"/>
          </a:xfrm>
          <a:prstGeom prst="straightConnector1">
            <a:avLst/>
          </a:prstGeom>
          <a:ln w="15875">
            <a:solidFill>
              <a:srgbClr val="543e34"/>
            </a:solidFill>
            <a:round/>
          </a:ln>
        </p:spPr>
      </p:cxnSp>
      <p:sp>
        <p:nvSpPr>
          <p:cNvPr id="52" name="Полилиния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18840" y="0"/>
            <a:ext cx="5288040" cy="6857280"/>
          </a:xfrm>
          <a:custGeom>
            <a:avLst/>
            <a:gdLst>
              <a:gd name="textAreaLeft" fmla="*/ 0 w 5288040"/>
              <a:gd name="textAreaRight" fmla="*/ 5288760 w 5288040"/>
              <a:gd name="textAreaTop" fmla="*/ 0 h 6857280"/>
              <a:gd name="textAreaBottom" fmla="*/ 6858000 h 6857280"/>
            </a:gdLst>
            <a:ahLst/>
            <a:rect l="textAreaLeft" t="textAreaTop" r="textAreaRight" b="textAreaBottom"/>
            <a:pathLst>
              <a:path w="5288935" h="6857999">
                <a:moveTo>
                  <a:pt x="5288935" y="5846993"/>
                </a:moveTo>
                <a:lnTo>
                  <a:pt x="5288935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031407" y="6433649"/>
                  <a:pt x="5092600" y="6300408"/>
                  <a:pt x="5151893" y="6167371"/>
                </a:cubicBezTo>
                <a:close/>
                <a:moveTo>
                  <a:pt x="13164" y="0"/>
                </a:moveTo>
                <a:lnTo>
                  <a:pt x="5288935" y="0"/>
                </a:lnTo>
                <a:lnTo>
                  <a:pt x="5288935" y="3411849"/>
                </a:lnTo>
                <a:lnTo>
                  <a:pt x="5247557" y="3366169"/>
                </a:lnTo>
                <a:cubicBezTo>
                  <a:pt x="4159360" y="2292541"/>
                  <a:pt x="1405487" y="3120418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4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53" name="Полилиния: Фигура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rot="10800000">
            <a:off x="0" y="-24840"/>
            <a:ext cx="5272560" cy="1168560"/>
          </a:xfrm>
          <a:custGeom>
            <a:avLst/>
            <a:gdLst>
              <a:gd name="textAreaLeft" fmla="*/ -360 w 5272560"/>
              <a:gd name="textAreaRight" fmla="*/ 5272920 w 5272560"/>
              <a:gd name="textAreaTop" fmla="*/ 0 h 1168560"/>
              <a:gd name="textAreaBottom" fmla="*/ 1169280 h 1168560"/>
            </a:gdLst>
            <a:ahLst/>
            <a:rect l="textAreaLeft" t="textAreaTop" r="textAreaRight" b="textAreaBottom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>
            <a:solidFill>
              <a:srgbClr val="fef3e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54" name="Полилиния: фигура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06760" y="3200760"/>
            <a:ext cx="4200120" cy="3684960"/>
          </a:xfrm>
          <a:custGeom>
            <a:avLst/>
            <a:gdLst>
              <a:gd name="textAreaLeft" fmla="*/ 0 w 4200120"/>
              <a:gd name="textAreaRight" fmla="*/ 4200840 w 4200120"/>
              <a:gd name="textAreaTop" fmla="*/ 0 h 3684960"/>
              <a:gd name="textAreaBottom" fmla="*/ 3685680 h 3684960"/>
            </a:gdLst>
            <a:ahLst/>
            <a:rect l="textAreaLeft" t="textAreaTop" r="textAreaRight" b="textAreaBottom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>
            <a:solidFill>
              <a:srgbClr val="fef3ed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defTabSz="914400">
              <a:lnSpc>
                <a:spcPct val="100000"/>
              </a:lnSpc>
            </a:pPr>
            <a:endParaRPr b="0" lang="ru-RU" sz="1800" spc="-1" strike="noStrike">
              <a:solidFill>
                <a:schemeClr val="dk1"/>
              </a:solidFill>
              <a:latin typeface="Gill Sans Nova Light"/>
            </a:endParaRPr>
          </a:p>
        </p:txBody>
      </p:sp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slideLayout" Target="../slideLayouts/slideLayout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75000" y="609480"/>
            <a:ext cx="10797840" cy="5550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4800" spc="-1" strike="noStrike">
                <a:solidFill>
                  <a:schemeClr val="dk1"/>
                </a:solidFill>
                <a:latin typeface="Sitka Small"/>
              </a:rPr>
              <a:t>Конкурсное движение учащихся: </a:t>
            </a:r>
            <a:br>
              <a:rPr sz="4800"/>
            </a:br>
            <a:r>
              <a:rPr b="1" lang="ru-RU" sz="4800" spc="-1" strike="noStrike">
                <a:solidFill>
                  <a:schemeClr val="dk1"/>
                </a:solidFill>
                <a:latin typeface="Sitka Small"/>
              </a:rPr>
              <a:t>опыт подготовки </a:t>
            </a:r>
            <a:br>
              <a:rPr sz="4800"/>
            </a:br>
            <a:r>
              <a:rPr b="1" lang="ru-RU" sz="4800" spc="-1" strike="noStrike">
                <a:solidFill>
                  <a:schemeClr val="dk1"/>
                </a:solidFill>
                <a:latin typeface="Sitka Small"/>
              </a:rPr>
              <a:t>к традиционным ежегодным конкурсам</a:t>
            </a:r>
            <a:r>
              <a:rPr b="0" i="1" lang="ru-RU" sz="4800" spc="-1" strike="noStrike">
                <a:solidFill>
                  <a:schemeClr val="accent6">
                    <a:lumMod val="50000"/>
                  </a:schemeClr>
                </a:solidFill>
                <a:latin typeface="Calibri Light"/>
              </a:rPr>
              <a:t> </a:t>
            </a:r>
            <a:br>
              <a:rPr sz="4800"/>
            </a:br>
            <a:r>
              <a:rPr b="0" i="1" lang="ru-RU" sz="4800" spc="-1" strike="noStrike">
                <a:solidFill>
                  <a:schemeClr val="accent6">
                    <a:lumMod val="50000"/>
                  </a:schemeClr>
                </a:solidFill>
                <a:latin typeface="Calibri Light"/>
              </a:rPr>
              <a:t>                                        </a:t>
            </a:r>
            <a:r>
              <a:rPr b="0" i="1" lang="ru-RU" sz="1800" spc="-1" strike="noStrike">
                <a:solidFill>
                  <a:schemeClr val="dk1"/>
                </a:solidFill>
                <a:latin typeface="Times New Roman"/>
              </a:rPr>
              <a:t>Левенкова Ирина Александровна,</a:t>
            </a:r>
            <a:br>
              <a:rPr sz="1800"/>
            </a:br>
            <a:r>
              <a:rPr b="0" i="1" lang="ru-RU" sz="1800" spc="-1" strike="noStrike">
                <a:solidFill>
                  <a:schemeClr val="dk1"/>
                </a:solidFill>
                <a:latin typeface="Times New Roman"/>
              </a:rPr>
              <a:t>                                                                                                                    учитель русского языка и литературы</a:t>
            </a:r>
            <a:br>
              <a:rPr sz="1800"/>
            </a:br>
            <a:r>
              <a:rPr b="0" i="1" lang="ru-RU" sz="1800" spc="-1" strike="noStrike">
                <a:solidFill>
                  <a:schemeClr val="dk1"/>
                </a:solidFill>
                <a:latin typeface="Times New Roman"/>
              </a:rPr>
              <a:t>                                                                                                                                МБОУ «Школа № 2</a:t>
            </a:r>
            <a:br>
              <a:rPr sz="1800"/>
            </a:br>
            <a:br>
              <a:rPr sz="1800"/>
            </a:br>
            <a:r>
              <a:rPr b="0" i="1" lang="ru-RU" sz="1800" spc="-1" strike="noStrike">
                <a:solidFill>
                  <a:schemeClr val="dk1"/>
                </a:solidFill>
                <a:latin typeface="Times New Roman"/>
              </a:rPr>
              <a:t>Прокопьевск, 2025 г.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10359360" cy="91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chemeClr val="dk1"/>
                </a:solidFill>
                <a:latin typeface="Sitka Small"/>
              </a:rPr>
              <a:t>Как же происходит подготовка к написанию сочинения?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87880" y="2039040"/>
            <a:ext cx="7056000" cy="4458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 cap="all">
                <a:solidFill>
                  <a:schemeClr val="dk1"/>
                </a:solidFill>
                <a:latin typeface="Sitka Small"/>
              </a:rPr>
              <a:t>внимательно читаем  положение конкурса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 cap="all">
                <a:solidFill>
                  <a:schemeClr val="dk1"/>
                </a:solidFill>
                <a:latin typeface="Sitka Small"/>
              </a:rPr>
              <a:t>знакомимся с целями и задачами , какие возрастные группы принимают участие в конкурсе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 cap="all">
                <a:solidFill>
                  <a:schemeClr val="dk1"/>
                </a:solidFill>
                <a:latin typeface="Sitka Small"/>
              </a:rPr>
              <a:t>изучаем тематические направления и жанры сочинений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 cap="all">
                <a:solidFill>
                  <a:schemeClr val="dk1"/>
                </a:solidFill>
                <a:latin typeface="Sitka Small"/>
              </a:rPr>
              <a:t>вместе с ребятами выбираем одно из направлений, которое нам подходит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 cap="all">
                <a:solidFill>
                  <a:schemeClr val="dk1"/>
                </a:solidFill>
                <a:latin typeface="Sitka Small"/>
              </a:rPr>
              <a:t>формулируем тему сочинения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 cap="all">
                <a:solidFill>
                  <a:schemeClr val="dk1"/>
                </a:solidFill>
                <a:latin typeface="Sitka Small"/>
              </a:rPr>
              <a:t>Затем рассматриваем требования к написанию сочинения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 cap="all">
                <a:solidFill>
                  <a:schemeClr val="dk1"/>
                </a:solidFill>
                <a:latin typeface="Sitka Small"/>
              </a:rPr>
              <a:t>изучаем  критерии оценивания работы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8113320" y="2311200"/>
            <a:ext cx="3900960" cy="314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02060"/>
                </a:solidFill>
                <a:latin typeface="Sitka Small"/>
              </a:rPr>
              <a:t>Прежде чем приступить к написанию сочинения, необходимо ясно представить себе,  о чем  мы хотим  рассказать читателю, поэтому мы должны определить  тему; основную мысль своего сочинения; способ и стиль изложения материала.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sldNum" idx="12"/>
          </p:nvPr>
        </p:nvSpPr>
        <p:spPr>
          <a:xfrm>
            <a:off x="11353680" y="5879880"/>
            <a:ext cx="660600" cy="89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2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fld id="{1E127E4A-4E0E-4EFC-B8BD-CEAF933D29A9}" type="slidenum"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&lt;номер&gt;</a:t>
            </a:fld>
            <a:endParaRPr b="0" lang="ru-RU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2597040" y="544320"/>
            <a:ext cx="9350280" cy="91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dk1"/>
                </a:solidFill>
                <a:latin typeface="Sitka Small"/>
              </a:rPr>
              <a:t>Основные этапы работы над сочинением: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143280" y="1780560"/>
            <a:ext cx="3828240" cy="5299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7030a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7030a0"/>
                </a:solidFill>
                <a:latin typeface="Gill Sans Nova Light"/>
              </a:rPr>
              <a:t>Важен определенный настрой, воодушевление, вдохновение, берущее начало в идее сочинения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7030a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7030a0"/>
                </a:solidFill>
                <a:latin typeface="Gill Sans Nova Light"/>
              </a:rPr>
              <a:t>Нужны определённые навыки письменной речи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4253760" y="1975320"/>
            <a:ext cx="6537240" cy="3903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chemeClr val="dk1"/>
                </a:solidFill>
                <a:latin typeface="Sitka Small"/>
              </a:rPr>
              <a:t>1</a:t>
            </a:r>
            <a:r>
              <a:rPr b="0" lang="ru-RU" sz="2400" spc="-1" strike="noStrike">
                <a:solidFill>
                  <a:schemeClr val="dk1"/>
                </a:solidFill>
                <a:latin typeface="Gill Sans Nova Light"/>
              </a:rPr>
              <a:t>. </a:t>
            </a:r>
            <a:r>
              <a:rPr b="0" lang="ru-RU" sz="2800" spc="-1" strike="noStrike">
                <a:solidFill>
                  <a:schemeClr val="dk1"/>
                </a:solidFill>
                <a:latin typeface="Sitka Small"/>
              </a:rPr>
              <a:t>Анализ темы и составление плана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chemeClr val="dk1"/>
                </a:solidFill>
                <a:latin typeface="Sitka Small"/>
              </a:rPr>
              <a:t>2. Работа над первым вариантом сочинения, черновиком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chemeClr val="dk1"/>
                </a:solidFill>
                <a:latin typeface="Sitka Small"/>
              </a:rPr>
              <a:t>3. Завершение работы над сочинением, его анализ, исправление, совершенствование.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sldNum" idx="13"/>
          </p:nvPr>
        </p:nvSpPr>
        <p:spPr>
          <a:xfrm>
            <a:off x="11353680" y="5879880"/>
            <a:ext cx="660600" cy="895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2400" spc="-1" strike="noStrike">
                <a:solidFill>
                  <a:schemeClr val="dk1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fld id="{5EAFBCD5-816D-48F8-9F3A-F86CB73175DD}" type="slidenum">
              <a:rPr b="0" lang="ru-RU" sz="2400" spc="-1" strike="noStrike">
                <a:solidFill>
                  <a:schemeClr val="dk1"/>
                </a:solidFill>
                <a:latin typeface="Times New Roman"/>
              </a:rPr>
              <a:t>&lt;номер&gt;</a:t>
            </a:fld>
            <a:endParaRPr b="0" lang="ru-RU" sz="2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transition spd="slow">
    <p:wipe dir="l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Рисунок 3" descr=""/>
          <p:cNvPicPr/>
          <p:nvPr/>
        </p:nvPicPr>
        <p:blipFill>
          <a:blip r:embed="rId1"/>
          <a:stretch/>
        </p:blipFill>
        <p:spPr>
          <a:xfrm>
            <a:off x="191880" y="211680"/>
            <a:ext cx="2248920" cy="299880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4" descr=""/>
          <p:cNvPicPr/>
          <p:nvPr/>
        </p:nvPicPr>
        <p:blipFill>
          <a:blip r:embed="rId2"/>
          <a:stretch/>
        </p:blipFill>
        <p:spPr>
          <a:xfrm rot="10800000">
            <a:off x="2606400" y="233280"/>
            <a:ext cx="2161440" cy="304092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5" descr=""/>
          <p:cNvPicPr/>
          <p:nvPr/>
        </p:nvPicPr>
        <p:blipFill>
          <a:blip r:embed="rId3"/>
          <a:stretch/>
        </p:blipFill>
        <p:spPr>
          <a:xfrm rot="5400000">
            <a:off x="6887880" y="586440"/>
            <a:ext cx="3054240" cy="229032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6" descr=""/>
          <p:cNvPicPr/>
          <p:nvPr/>
        </p:nvPicPr>
        <p:blipFill>
          <a:blip r:embed="rId4"/>
          <a:stretch/>
        </p:blipFill>
        <p:spPr>
          <a:xfrm>
            <a:off x="9724320" y="232560"/>
            <a:ext cx="2248920" cy="2998800"/>
          </a:xfrm>
          <a:prstGeom prst="rect">
            <a:avLst/>
          </a:prstGeom>
          <a:ln w="0">
            <a:noFill/>
          </a:ln>
        </p:spPr>
      </p:pic>
      <p:pic>
        <p:nvPicPr>
          <p:cNvPr id="132" name="Рисунок 7" descr=""/>
          <p:cNvPicPr/>
          <p:nvPr/>
        </p:nvPicPr>
        <p:blipFill>
          <a:blip r:embed="rId5"/>
          <a:stretch/>
        </p:blipFill>
        <p:spPr>
          <a:xfrm>
            <a:off x="9052560" y="3384720"/>
            <a:ext cx="2370600" cy="3161160"/>
          </a:xfrm>
          <a:prstGeom prst="rect">
            <a:avLst/>
          </a:prstGeom>
          <a:ln w="0">
            <a:noFill/>
          </a:ln>
        </p:spPr>
      </p:pic>
      <p:pic>
        <p:nvPicPr>
          <p:cNvPr id="133" name="Рисунок 8" descr=""/>
          <p:cNvPicPr/>
          <p:nvPr/>
        </p:nvPicPr>
        <p:blipFill>
          <a:blip r:embed="rId6"/>
          <a:stretch/>
        </p:blipFill>
        <p:spPr>
          <a:xfrm>
            <a:off x="4830480" y="92160"/>
            <a:ext cx="2374920" cy="316692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9" descr=""/>
          <p:cNvPicPr/>
          <p:nvPr/>
        </p:nvPicPr>
        <p:blipFill>
          <a:blip r:embed="rId7"/>
          <a:stretch/>
        </p:blipFill>
        <p:spPr>
          <a:xfrm>
            <a:off x="6139440" y="3449880"/>
            <a:ext cx="2274120" cy="3095640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10" descr=""/>
          <p:cNvPicPr/>
          <p:nvPr/>
        </p:nvPicPr>
        <p:blipFill>
          <a:blip r:embed="rId8"/>
          <a:stretch/>
        </p:blipFill>
        <p:spPr>
          <a:xfrm>
            <a:off x="3301560" y="3449880"/>
            <a:ext cx="2198880" cy="309564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11" descr=""/>
          <p:cNvPicPr/>
          <p:nvPr/>
        </p:nvPicPr>
        <p:blipFill>
          <a:blip r:embed="rId9"/>
          <a:stretch/>
        </p:blipFill>
        <p:spPr>
          <a:xfrm>
            <a:off x="504000" y="3449880"/>
            <a:ext cx="2158560" cy="309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Рисунок 2" descr=""/>
          <p:cNvPicPr/>
          <p:nvPr/>
        </p:nvPicPr>
        <p:blipFill>
          <a:blip r:embed="rId1"/>
          <a:stretch/>
        </p:blipFill>
        <p:spPr>
          <a:xfrm rot="5400000">
            <a:off x="-403560" y="737280"/>
            <a:ext cx="4392360" cy="329436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3" descr=""/>
          <p:cNvPicPr/>
          <p:nvPr/>
        </p:nvPicPr>
        <p:blipFill>
          <a:blip r:embed="rId2"/>
          <a:stretch/>
        </p:blipFill>
        <p:spPr>
          <a:xfrm rot="10800000">
            <a:off x="3490560" y="1611000"/>
            <a:ext cx="4983120" cy="3737160"/>
          </a:xfrm>
          <a:prstGeom prst="rect">
            <a:avLst/>
          </a:prstGeom>
          <a:ln w="0">
            <a:noFill/>
          </a:ln>
        </p:spPr>
      </p:pic>
      <p:pic>
        <p:nvPicPr>
          <p:cNvPr id="139" name="Рисунок 4" descr=""/>
          <p:cNvPicPr/>
          <p:nvPr/>
        </p:nvPicPr>
        <p:blipFill>
          <a:blip r:embed="rId3"/>
          <a:stretch/>
        </p:blipFill>
        <p:spPr>
          <a:xfrm>
            <a:off x="8523360" y="1998720"/>
            <a:ext cx="3569760" cy="4759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2" descr=""/>
          <p:cNvPicPr/>
          <p:nvPr/>
        </p:nvPicPr>
        <p:blipFill>
          <a:blip r:embed="rId1"/>
          <a:stretch/>
        </p:blipFill>
        <p:spPr>
          <a:xfrm rot="16200000">
            <a:off x="-302040" y="616680"/>
            <a:ext cx="3862440" cy="2896560"/>
          </a:xfrm>
          <a:prstGeom prst="rect">
            <a:avLst/>
          </a:prstGeom>
          <a:ln w="0">
            <a:noFill/>
          </a:ln>
        </p:spPr>
      </p:pic>
      <p:pic>
        <p:nvPicPr>
          <p:cNvPr id="141" name="Рисунок 3" descr=""/>
          <p:cNvPicPr/>
          <p:nvPr/>
        </p:nvPicPr>
        <p:blipFill>
          <a:blip r:embed="rId2"/>
          <a:stretch/>
        </p:blipFill>
        <p:spPr>
          <a:xfrm rot="10800000">
            <a:off x="7828920" y="3766320"/>
            <a:ext cx="3736080" cy="2801880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4" descr=""/>
          <p:cNvPicPr/>
          <p:nvPr/>
        </p:nvPicPr>
        <p:blipFill>
          <a:blip r:embed="rId3"/>
          <a:stretch/>
        </p:blipFill>
        <p:spPr>
          <a:xfrm rot="5400000">
            <a:off x="5646960" y="456120"/>
            <a:ext cx="3652200" cy="2738880"/>
          </a:xfrm>
          <a:prstGeom prst="rect">
            <a:avLst/>
          </a:prstGeom>
          <a:ln w="0">
            <a:noFill/>
          </a:ln>
        </p:spPr>
      </p:pic>
      <p:pic>
        <p:nvPicPr>
          <p:cNvPr id="143" name="Рисунок 5" descr=""/>
          <p:cNvPicPr/>
          <p:nvPr/>
        </p:nvPicPr>
        <p:blipFill>
          <a:blip r:embed="rId4"/>
          <a:stretch/>
        </p:blipFill>
        <p:spPr>
          <a:xfrm>
            <a:off x="3191760" y="2984040"/>
            <a:ext cx="2796120" cy="372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2493000" y="914400"/>
            <a:ext cx="8686080" cy="5028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4800" spc="-1" strike="noStrike">
                <a:solidFill>
                  <a:schemeClr val="dk1"/>
                </a:solidFill>
                <a:latin typeface="Times New Roman"/>
              </a:rPr>
              <a:t>                  </a:t>
            </a:r>
            <a:r>
              <a:rPr b="0" lang="ru-RU" sz="7200" spc="-1" strike="noStrike">
                <a:solidFill>
                  <a:schemeClr val="dk1"/>
                </a:solidFill>
                <a:latin typeface="Times New Roman"/>
              </a:rPr>
              <a:t>Благодарю </a:t>
            </a:r>
            <a:br>
              <a:rPr sz="7200"/>
            </a:br>
            <a:r>
              <a:rPr b="0" lang="ru-RU" sz="7200" spc="-1" strike="noStrike">
                <a:solidFill>
                  <a:schemeClr val="dk1"/>
                </a:solidFill>
                <a:latin typeface="Times New Roman"/>
              </a:rPr>
              <a:t>        за внимание!</a:t>
            </a:r>
            <a:endParaRPr b="0" lang="ru-RU" sz="7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70080" y="746640"/>
            <a:ext cx="6498000" cy="5544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75000"/>
              </a:lnSpc>
              <a:buNone/>
              <a:tabLst>
                <a:tab algn="l" pos="0"/>
              </a:tabLst>
            </a:pPr>
            <a:r>
              <a:rPr b="0" i="1" lang="ru-RU" sz="4800" spc="-1" strike="noStrike">
                <a:solidFill>
                  <a:schemeClr val="dk1"/>
                </a:solidFill>
                <a:latin typeface="Sitka Small"/>
              </a:rPr>
              <a:t>Задача педагогического коллектива</a:t>
            </a:r>
            <a:r>
              <a:rPr b="0" lang="ru-RU" sz="4800" spc="-1" strike="noStrike">
                <a:solidFill>
                  <a:schemeClr val="dk1"/>
                </a:solidFill>
                <a:latin typeface="Sitka Small"/>
              </a:rPr>
              <a:t> - создать ситуацию успеха и на уроке, и во внеурочное время, убедить родителей в необходимости создания ситуации успеха дома. 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Рисунок 3"/>
          <p:cNvSpPr/>
          <p:nvPr/>
        </p:nvSpPr>
        <p:spPr>
          <a:xfrm>
            <a:off x="7401960" y="0"/>
            <a:ext cx="4790160" cy="6587280"/>
          </a:xfrm>
          <a:custGeom>
            <a:avLst/>
            <a:gdLst>
              <a:gd name="textAreaLeft" fmla="*/ 0 w 4790160"/>
              <a:gd name="textAreaRight" fmla="*/ 4790880 w 4790160"/>
              <a:gd name="textAreaTop" fmla="*/ 0 h 6587280"/>
              <a:gd name="textAreaBottom" fmla="*/ 6588000 h 6587280"/>
            </a:gdLst>
            <a:ahLst/>
            <a:rect l="textAreaLeft" t="textAreaTop" r="textAreaRight" b="textAreaBottom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023120" y="740160"/>
            <a:ext cx="5641200" cy="5028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4000" spc="-1" strike="noStrike">
                <a:solidFill>
                  <a:schemeClr val="accent1"/>
                </a:solidFill>
                <a:latin typeface="Sitka Small"/>
              </a:rPr>
              <a:t>Благоприятные условия для ученика: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03" name="Таблица 4"/>
          <p:cNvGraphicFramePr/>
          <p:nvPr/>
        </p:nvGraphicFramePr>
        <p:xfrm>
          <a:off x="6665040" y="0"/>
          <a:ext cx="5050800" cy="6768360"/>
        </p:xfrm>
        <a:graphic>
          <a:graphicData uri="http://schemas.openxmlformats.org/drawingml/2006/table">
            <a:tbl>
              <a:tblPr/>
              <a:tblGrid>
                <a:gridCol w="5051160"/>
              </a:tblGrid>
              <a:tr h="782640">
                <a:tc>
                  <a:txBody>
                    <a:bodyPr anchor="t">
                      <a:noAutofit/>
                    </a:bodyPr>
                    <a:p>
                      <a:endParaRPr b="0" lang="ru-RU" sz="2400" spc="-1" strike="noStrike">
                        <a:solidFill>
                          <a:schemeClr val="dk1"/>
                        </a:solidFill>
                        <a:latin typeface="Gill Sans Nova Light"/>
                      </a:endParaRPr>
                    </a:p>
                  </a:txBody>
                  <a:tcPr anchor="t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9360">
                      <a:solidFill>
                        <a:srgbClr val="543e34"/>
                      </a:solidFill>
                      <a:prstDash val="solid"/>
                    </a:lnB>
                    <a:noFill/>
                  </a:tcPr>
                </a:tc>
              </a:tr>
              <a:tr h="978840">
                <a:tc>
                  <a:txBody>
                    <a:bodyPr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</a:pPr>
                      <a:endParaRPr b="0" lang="ru-R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</a:pPr>
                      <a:r>
                        <a:rPr b="0" lang="ru-RU" sz="2800" spc="-1" strike="noStrike">
                          <a:solidFill>
                            <a:schemeClr val="dk1"/>
                          </a:solidFill>
                          <a:latin typeface="Gill Sans Nova Light"/>
                        </a:rPr>
                        <a:t>ПОЛОЖИТЕЛЬНАЯ МОТИВАЦИЯ</a:t>
                      </a:r>
                      <a:endParaRPr b="0" lang="ru-R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</a:pPr>
                      <a:endParaRPr b="0" lang="ru-R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9360">
                      <a:solidFill>
                        <a:srgbClr val="543e34"/>
                      </a:solidFill>
                      <a:prstDash val="solid"/>
                    </a:lnT>
                    <a:lnB w="9360">
                      <a:solidFill>
                        <a:srgbClr val="543e34"/>
                      </a:solidFill>
                      <a:prstDash val="solid"/>
                    </a:lnB>
                    <a:noFill/>
                  </a:tcPr>
                </a:tc>
              </a:tr>
              <a:tr h="998640">
                <a:tc>
                  <a:txBody>
                    <a:bodyPr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2800" spc="-1" strike="noStrike">
                          <a:solidFill>
                            <a:schemeClr val="dk1"/>
                          </a:solidFill>
                          <a:latin typeface="Gill Sans Nova Light"/>
                        </a:rPr>
                        <a:t>НЕТ ЖЁСТКОЙ ОТМЕТКИ</a:t>
                      </a:r>
                      <a:endParaRPr b="0" lang="ru-R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9360">
                      <a:solidFill>
                        <a:srgbClr val="543e34"/>
                      </a:solidFill>
                      <a:prstDash val="solid"/>
                    </a:lnT>
                    <a:lnB w="9360">
                      <a:solidFill>
                        <a:srgbClr val="543e34"/>
                      </a:solidFill>
                      <a:prstDash val="solid"/>
                    </a:lnB>
                    <a:noFill/>
                  </a:tcPr>
                </a:tc>
              </a:tr>
              <a:tr h="958680">
                <a:tc>
                  <a:txBody>
                    <a:bodyPr anchor="b">
                      <a:noAutofit/>
                    </a:bodyPr>
                    <a:p>
                      <a:pPr algn="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ru-RU" sz="2800" spc="-1" strike="noStrike">
                          <a:solidFill>
                            <a:schemeClr val="dk1"/>
                          </a:solidFill>
                          <a:latin typeface="Gill Sans Nova Light"/>
                        </a:rPr>
                        <a:t>ОЦЕНИВАНИЕ ДЕЙСТВИЙ ЧЕРЕЗ СПОСОБНОСТИ И ТАЛАНТЫ</a:t>
                      </a:r>
                      <a:endParaRPr b="0" lang="ru-R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ru-RU" sz="2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9360">
                      <a:solidFill>
                        <a:srgbClr val="543e34"/>
                      </a:solidFill>
                      <a:prstDash val="solid"/>
                    </a:lnT>
                    <a:lnB w="9360">
                      <a:solidFill>
                        <a:srgbClr val="543e34"/>
                      </a:solidFill>
                      <a:prstDash val="solid"/>
                    </a:lnB>
                    <a:noFill/>
                  </a:tcPr>
                </a:tc>
              </a:tr>
              <a:tr h="854640">
                <a:tc>
                  <a:txBody>
                    <a:bodyPr anchor="b">
                      <a:noAutofit/>
                    </a:bodyPr>
                    <a:p>
                      <a:endParaRPr b="0" lang="ru-RU" sz="2400" spc="-1" strike="noStrike">
                        <a:solidFill>
                          <a:schemeClr val="dk1"/>
                        </a:solidFill>
                        <a:latin typeface="Times New Roman"/>
                      </a:endParaRPr>
                    </a:p>
                  </a:txBody>
                  <a:tcPr anchor="b" marL="91440" marR="9144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9360">
                      <a:solidFill>
                        <a:srgbClr val="543e34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p:transition spd="slow">
    <p:wipe dir="l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914400" y="392040"/>
            <a:ext cx="7534080" cy="91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3600" spc="-1" strike="noStrike">
                <a:solidFill>
                  <a:schemeClr val="dk1"/>
                </a:solidFill>
                <a:latin typeface="Sitka Small"/>
              </a:rPr>
              <a:t>Конкурсное движение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914400" y="1649160"/>
            <a:ext cx="9763920" cy="477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Arial"/>
              <a:buChar char="•"/>
            </a:pPr>
            <a:r>
              <a:rPr b="0" lang="ru-RU" sz="2400" spc="-1" strike="noStrike">
                <a:solidFill>
                  <a:schemeClr val="dk1"/>
                </a:solidFill>
                <a:latin typeface="Sitka Small"/>
              </a:rPr>
              <a:t>Способствует созданию имиджа учреждения на рынке образовательных услуг в условиях реально существующей здоровой конкуренции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Arial"/>
              <a:buChar char="•"/>
            </a:pPr>
            <a:r>
              <a:rPr b="0" lang="ru-RU" sz="2400" spc="-1" strike="noStrike">
                <a:solidFill>
                  <a:schemeClr val="dk1"/>
                </a:solidFill>
                <a:latin typeface="Sitka Small"/>
              </a:rPr>
              <a:t>Является основным фактором развития в образовании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Arial"/>
              <a:buChar char="•"/>
            </a:pPr>
            <a:r>
              <a:rPr b="0" lang="ru-RU" sz="2400" spc="-1" strike="noStrike">
                <a:solidFill>
                  <a:schemeClr val="dk1"/>
                </a:solidFill>
                <a:latin typeface="Sitka Small"/>
              </a:rPr>
              <a:t>Побуждает учащегося расширить свои возможности и способности в изучении учебного предмета повышает уровень самооценки             выводит на новый этап личностного развития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Arial"/>
              <a:buChar char="•"/>
            </a:pPr>
            <a:r>
              <a:rPr b="0" lang="ru-RU" sz="2400" spc="-1" strike="noStrike">
                <a:solidFill>
                  <a:schemeClr val="dk1"/>
                </a:solidFill>
                <a:latin typeface="Sitka Small"/>
              </a:rPr>
              <a:t>Открывает для ребенка что-то новое: знания, способ познания, собственный способ и возможность их применения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827320" y="773280"/>
            <a:ext cx="5972040" cy="3538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ru-RU" sz="4800" spc="-1" strike="noStrike">
                <a:solidFill>
                  <a:schemeClr val="dk1"/>
                </a:solidFill>
                <a:latin typeface="Times New Roman"/>
              </a:rPr>
              <a:t>Современное конкурсное движение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5827320" y="4312080"/>
            <a:ext cx="4905360" cy="956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pc="-1" strike="noStrike" cap="all">
                <a:solidFill>
                  <a:schemeClr val="dk1"/>
                </a:solidFill>
                <a:latin typeface="Gill Sans Nova Light"/>
              </a:rPr>
              <a:t>Преимущества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Рисунок 4"/>
          <p:cNvSpPr/>
          <p:nvPr/>
        </p:nvSpPr>
        <p:spPr>
          <a:xfrm>
            <a:off x="0" y="261720"/>
            <a:ext cx="5045400" cy="6595560"/>
          </a:xfrm>
          <a:custGeom>
            <a:avLst/>
            <a:gdLst>
              <a:gd name="textAreaLeft" fmla="*/ 0 w 5045400"/>
              <a:gd name="textAreaRight" fmla="*/ 5046120 w 5045400"/>
              <a:gd name="textAreaTop" fmla="*/ 0 h 6595560"/>
              <a:gd name="textAreaBottom" fmla="*/ 6596280 h 6595560"/>
            </a:gdLst>
            <a:ahLst/>
            <a:rect l="textAreaLeft" t="textAreaTop" r="textAreaRight" b="textAreaBottom"/>
            <a:pathLst>
              <a:path w="5046134" h="6596220">
                <a:moveTo>
                  <a:pt x="184819" y="2431"/>
                </a:moveTo>
                <a:cubicBezTo>
                  <a:pt x="1439107" y="-30530"/>
                  <a:pt x="2603639" y="270589"/>
                  <a:pt x="3414011" y="979324"/>
                </a:cubicBezTo>
                <a:cubicBezTo>
                  <a:pt x="4354193" y="1801574"/>
                  <a:pt x="4922268" y="3264010"/>
                  <a:pt x="5034288" y="4832904"/>
                </a:cubicBezTo>
                <a:lnTo>
                  <a:pt x="5046134" y="5085904"/>
                </a:lnTo>
                <a:lnTo>
                  <a:pt x="5046134" y="5736037"/>
                </a:lnTo>
                <a:lnTo>
                  <a:pt x="5031481" y="6021198"/>
                </a:lnTo>
                <a:cubicBezTo>
                  <a:pt x="5021376" y="6153595"/>
                  <a:pt x="5007959" y="6285805"/>
                  <a:pt x="4991180" y="6417518"/>
                </a:cubicBezTo>
                <a:lnTo>
                  <a:pt x="4964840" y="6596220"/>
                </a:lnTo>
                <a:lnTo>
                  <a:pt x="0" y="6596220"/>
                </a:lnTo>
                <a:lnTo>
                  <a:pt x="0" y="11979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wipe dir="l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284000" y="272160"/>
            <a:ext cx="4146840" cy="91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4000" spc="-1" strike="noStrike">
                <a:solidFill>
                  <a:schemeClr val="dk1"/>
                </a:solidFill>
                <a:latin typeface="Sitka Small"/>
              </a:rPr>
              <a:t>Достоинства: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794520" y="1647360"/>
            <a:ext cx="4924440" cy="3370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chemeClr val="dk1"/>
                </a:solidFill>
                <a:latin typeface="Sitka Small"/>
              </a:rPr>
              <a:t>Дети имеют право выбирать форму проведения (викторины, олимпиады, интеллектуальный марафон, проекты) согласно своим интересам, возможностям и  способностям.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chemeClr val="dk1"/>
                </a:solidFill>
                <a:latin typeface="Sitka Small"/>
              </a:rPr>
              <a:t>Возможность доступа к различной информации через Интернет.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chemeClr val="dk1"/>
                </a:solidFill>
                <a:latin typeface="Sitka Small"/>
              </a:rPr>
              <a:t>Огромные образовательные возможности конкурсов, олимпиад, проектов.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357600" y="1647360"/>
            <a:ext cx="4995360" cy="467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chemeClr val="dk1"/>
                </a:solidFill>
                <a:latin typeface="Sitka Small"/>
              </a:rPr>
              <a:t>Участие дает возможность обучающемуся проявить свои способности, почувствовать себя талантливым и необыкновенным.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chemeClr val="dk1"/>
                </a:solidFill>
                <a:latin typeface="Sitka Small"/>
              </a:rPr>
              <a:t>Они позволяют продолжить образовательный процесс и расширить так, чтобы развитие получили не только сами участники, но и родители, и педагоги.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wipe dir="l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19320" y="1064160"/>
            <a:ext cx="10359360" cy="2842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ru-RU" sz="4800" spc="-1" strike="noStrike">
                <a:solidFill>
                  <a:schemeClr val="dk1"/>
                </a:solidFill>
                <a:latin typeface="Times New Roman"/>
              </a:rPr>
              <a:t>Организация конкурсного движения и привлечение обучающихся к активной конкурсной деятельности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2540160" y="4016880"/>
            <a:ext cx="8109000" cy="1936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 cap="all">
                <a:solidFill>
                  <a:schemeClr val="dk1"/>
                </a:solidFill>
                <a:latin typeface="Gill Sans Nova Light"/>
              </a:rPr>
              <a:t>являются одной из составляющих системы образовательного процесса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wipe dir="l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44360" y="1034280"/>
            <a:ext cx="10667160" cy="91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i="1" lang="ru-RU" sz="3200" spc="-1" strike="noStrike">
                <a:solidFill>
                  <a:schemeClr val="dk1"/>
                </a:solidFill>
                <a:latin typeface="Times New Roman"/>
              </a:rPr>
              <a:t>ОРГАНИЗОВАННАЯ КОНКУРСНАЯ ДЕЯТЕЛЬНОСТЬ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707400" y="2236320"/>
            <a:ext cx="4636440" cy="3136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i="1" lang="ru-RU" sz="2800" spc="-1" strike="noStrike">
                <a:solidFill>
                  <a:schemeClr val="dk1"/>
                </a:solidFill>
                <a:latin typeface="Sitka Small"/>
              </a:rPr>
              <a:t>Конкурс – это в первую очередь не способ выигрыша, а возможность научиться чему-то новому на наглядном примере других участников. Часто бывает, что успех приходит не сразу, и у ребенка появляется страх перед поражением.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361920" y="2236320"/>
            <a:ext cx="4871160" cy="4338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7222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chemeClr val="dk1"/>
                </a:solidFill>
                <a:latin typeface="Gill Sans Nova Light"/>
              </a:rPr>
              <a:t>Стимул продолжать профессиональное обучение.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chemeClr val="dk1"/>
                </a:solidFill>
                <a:latin typeface="Gill Sans Nova Light"/>
              </a:rPr>
              <a:t>Интерес к публичным выступлениям.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chemeClr val="dk1"/>
                </a:solidFill>
                <a:latin typeface="Gill Sans Nova Light"/>
              </a:rPr>
              <a:t>Показатели качества образования в школе.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chemeClr val="dk1"/>
                </a:solidFill>
                <a:latin typeface="Gill Sans Nova Light"/>
              </a:rPr>
              <a:t>Проверка своей компетентности и конкурентоспособности.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chemeClr val="dk1"/>
                </a:solidFill>
                <a:latin typeface="Gill Sans Nova Light"/>
              </a:rPr>
              <a:t>Приобретение бесценного опыта.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chemeClr val="dk1"/>
                </a:solidFill>
                <a:latin typeface="Gill Sans Nova Light"/>
              </a:rPr>
              <a:t>Формирование ответственности за результаты своей работы.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chemeClr val="dk1"/>
                </a:solidFill>
                <a:latin typeface="Gill Sans Nova Light"/>
              </a:rPr>
              <a:t>Развитие демократической культуры в ходе взаимодействия с другими детьми.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543e34"/>
              </a:buClr>
              <a:buFont typeface="Courier New"/>
              <a:buChar char="o"/>
            </a:pPr>
            <a:r>
              <a:rPr b="0" lang="ru-RU" sz="2000" spc="-1" strike="noStrike">
                <a:solidFill>
                  <a:schemeClr val="dk1"/>
                </a:solidFill>
                <a:latin typeface="Gill Sans Nova Light"/>
              </a:rPr>
              <a:t>Умение переживать неудачи.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534080" cy="91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chemeClr val="dk1"/>
                </a:solidFill>
                <a:latin typeface="Sitka Small"/>
              </a:rPr>
              <a:t>Конкурсное движение школы №50: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914400" y="2039040"/>
            <a:ext cx="5650200" cy="3903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Sitka Small"/>
              </a:rPr>
              <a:t>     </a:t>
            </a:r>
            <a:r>
              <a:rPr b="0" lang="ru-RU" sz="2800" spc="-1" strike="noStrike">
                <a:solidFill>
                  <a:schemeClr val="dk1"/>
                </a:solidFill>
                <a:latin typeface="Sitka Small"/>
              </a:rPr>
              <a:t>Больше всего ребята принимают участие в конкурсах сочинений – это Всероссийские конкурсы сочинений в осенний период и «Без срока давности» в январе, кроме этого конкурс сочинений «Профессия, которую  я выбираю»  и другие.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Рисунок 3"/>
          <p:cNvSpPr/>
          <p:nvPr/>
        </p:nvSpPr>
        <p:spPr>
          <a:xfrm>
            <a:off x="7623000" y="-20880"/>
            <a:ext cx="4588920" cy="6554160"/>
          </a:xfrm>
          <a:custGeom>
            <a:avLst/>
            <a:gdLst>
              <a:gd name="textAreaLeft" fmla="*/ 0 w 4588920"/>
              <a:gd name="textAreaRight" fmla="*/ 4589640 w 4588920"/>
              <a:gd name="textAreaTop" fmla="*/ 0 h 6554160"/>
              <a:gd name="textAreaBottom" fmla="*/ 6554880 h 6554160"/>
            </a:gdLst>
            <a:ahLst/>
            <a:rect l="textAreaLeft" t="textAreaTop" r="textAreaRight" b="textAreaBottom"/>
            <a:pathLst>
              <a:path w="4589511" h="6555026">
                <a:moveTo>
                  <a:pt x="44498" y="4448077"/>
                </a:moveTo>
                <a:cubicBezTo>
                  <a:pt x="-165449" y="3431369"/>
                  <a:pt x="350092" y="1272239"/>
                  <a:pt x="1962992" y="0"/>
                </a:cubicBezTo>
                <a:lnTo>
                  <a:pt x="4392979" y="9962"/>
                </a:lnTo>
                <a:cubicBezTo>
                  <a:pt x="4433804" y="-3724"/>
                  <a:pt x="4576547" y="134405"/>
                  <a:pt x="4568874" y="198557"/>
                </a:cubicBezTo>
                <a:cubicBezTo>
                  <a:pt x="4574536" y="2226764"/>
                  <a:pt x="4581441" y="4495702"/>
                  <a:pt x="4589511" y="5676802"/>
                </a:cubicBezTo>
                <a:cubicBezTo>
                  <a:pt x="4428644" y="5983084"/>
                  <a:pt x="4030844" y="6187576"/>
                  <a:pt x="3705274" y="6333927"/>
                </a:cubicBezTo>
                <a:cubicBezTo>
                  <a:pt x="3379704" y="6480278"/>
                  <a:pt x="3148325" y="6548136"/>
                  <a:pt x="2636092" y="6554909"/>
                </a:cubicBezTo>
                <a:cubicBezTo>
                  <a:pt x="2123859" y="6561682"/>
                  <a:pt x="1343206" y="6273586"/>
                  <a:pt x="1028114" y="6039287"/>
                </a:cubicBezTo>
                <a:cubicBezTo>
                  <a:pt x="596182" y="5688148"/>
                  <a:pt x="254445" y="5464785"/>
                  <a:pt x="44498" y="4448077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Пользовательская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 pitchFamily="0" charset="1"/>
        <a:ea typeface=""/>
        <a:cs typeface="Times New Roman" pitchFamily="0" charset="1"/>
      </a:majorFont>
      <a:minorFont>
        <a:latin typeface="Gill Sans Nova Light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249AD37-9510-4A2D-B790-12C439A83F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8B1D1D-0064-435C-8533-29A36067B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DF9CEC-52C2-4D14-B2F5-11176002A8B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LibreOffice/7.6.7.2$Linux_X86_64 LibreOffice_project/60$Build-2</Application>
  <AppVersion>15.0000</AppVersion>
  <Words>501</Words>
  <Paragraphs>66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2023-12-12T20:05:16Z</dcterms:created>
  <dc:creator/>
  <dc:description/>
  <dc:language>ru-RU</dc:language>
  <cp:lastModifiedBy/>
  <dcterms:modified xsi:type="dcterms:W3CDTF">2026-06-03T11:38:12Z</dcterms:modified>
  <cp:revision>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Notes">
    <vt:i4>12</vt:i4>
  </property>
  <property fmtid="{D5CDD505-2E9C-101B-9397-08002B2CF9AE}" pid="5" name="PresentationFormat">
    <vt:lpwstr>Широкоэкранный</vt:lpwstr>
  </property>
  <property fmtid="{D5CDD505-2E9C-101B-9397-08002B2CF9AE}" pid="6" name="Slides">
    <vt:i4>15</vt:i4>
  </property>
</Properties>
</file>